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ommentAuthors.xml" ContentType="application/vnd.openxmlformats-officedocument.presentationml.commentAuthors+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notesSlide9.xml" ContentType="application/vnd.openxmlformats-officedocument.presentationml.notesSlide+xml"/>
  <Override PartName="/ppt/notesSlides/notesSlide2.xml" ContentType="application/vnd.openxmlformats-officedocument.presentationml.notesSlide+xml"/>
  <Override PartName="/ppt/comments/comment4.xml" ContentType="application/vnd.openxmlformats-officedocument.presentationml.comments+xml"/>
  <Override PartName="/ppt/media/image37.jpeg" ContentType="image/jpeg"/>
  <Override PartName="/ppt/media/image14.png" ContentType="image/png"/>
  <Override PartName="/ppt/media/image9.jpeg" ContentType="image/jpeg"/>
  <Override PartName="/ppt/media/image18.png" ContentType="image/png"/>
  <Override PartName="/ppt/media/image20.png" ContentType="image/png"/>
  <Override PartName="/ppt/media/image22.png" ContentType="image/png"/>
  <Override PartName="/ppt/media/image24.png" ContentType="image/png"/>
  <Override PartName="/ppt/media/image30.png" ContentType="image/png"/>
  <Override PartName="/ppt/media/image31.png" ContentType="image/png"/>
  <Override PartName="/ppt/media/image33.png" ContentType="image/png"/>
  <Override PartName="/ppt/media/image34.png" ContentType="image/png"/>
  <Override PartName="/ppt/media/image10.png" ContentType="image/png"/>
  <Override PartName="/ppt/media/image35.png" ContentType="image/png"/>
  <Override PartName="/ppt/media/image36.png" ContentType="image/png"/>
  <Override PartName="/ppt/media/image11.jpeg" ContentType="image/jpeg"/>
  <Override PartName="/ppt/media/image13.jpeg" ContentType="image/jpeg"/>
  <Override PartName="/ppt/media/image15.jpeg" ContentType="image/jpeg"/>
  <Override PartName="/ppt/media/image17.jpeg" ContentType="image/jpeg"/>
  <Override PartName="/ppt/media/image12.png" ContentType="image/png"/>
  <Override PartName="/ppt/media/image19.jpeg" ContentType="image/jpeg"/>
  <Override PartName="/ppt/media/image7.png" ContentType="image/png"/>
  <Override PartName="/ppt/media/image2.png" ContentType="image/png"/>
  <Override PartName="/ppt/media/image8.png" ContentType="image/png"/>
  <Override PartName="/ppt/media/image6.png" ContentType="image/png"/>
  <Override PartName="/ppt/media/image4.png" ContentType="image/png"/>
  <Override PartName="/ppt/media/image21.jpeg" ContentType="image/jpeg"/>
  <Override PartName="/ppt/media/image1.jpeg" ContentType="image/jpeg"/>
  <Override PartName="/ppt/media/image23.jpeg" ContentType="image/jpeg"/>
  <Override PartName="/ppt/media/image3.jpeg" ContentType="image/jpeg"/>
  <Override PartName="/ppt/media/image25.jpeg" ContentType="image/jpeg"/>
  <Override PartName="/ppt/media/image5.jpeg" ContentType="image/jpeg"/>
  <Override PartName="/ppt/media/image27.jpeg" ContentType="image/jpeg"/>
  <Override PartName="/ppt/media/image16.png" ContentType="image/png"/>
  <Override PartName="/ppt/media/image28.jpeg" ContentType="image/jpeg"/>
  <Override PartName="/ppt/media/image26.png" ContentType="image/png"/>
  <Override PartName="/ppt/media/image29.jpeg" ContentType="image/jpeg"/>
  <Override PartName="/ppt/media/image32.jpeg" ContentType="image/jpeg"/>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Lst>
  <p:sldSz cx="9144000" cy="6858000"/>
  <p:notesSz cx="6858000" cy="9144000"/>
</p:presentation>
</file>

<file path=ppt/commentAuthors.xml><?xml version="1.0" encoding="utf-8"?>
<p:cmAuthorLst xmlns:p="http://schemas.openxmlformats.org/presentationml/2006/main">
  <p:cmAuthor id="0" name="MBENGUE Cheikh" initials="MC"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commentAuthors" Target="commentAuthors.xml"/>
</Relationships>
</file>

<file path=ppt/comments/comment4.xml><?xml version="1.0" encoding="utf-8"?>
<p:cmLst xmlns:p="http://schemas.openxmlformats.org/presentationml/2006/main">
  <p:cm authorId="0" dt="2019-06-13T15:07:23.713000000" idx="1">
    <p:pos x="0" y="0"/>
    <p:text>DTG  assure  la  surveillance  permanente  de  la  météorologie  et  de  l’hydrométrie pour EDF. Avec l’impact des éléments météorologiques sur   la   gestion   des   moyens   de   production   et   de   distribution   d’électricité,  cette  surveillance  est  stratégique  pour  la  sûreté  des  ouvrages et le respect des cadrages réglementaires.Grâce  au  développement  de  partenariats  et  à  ses  deux  centres  hydrométéorologiques (l’un à Grenoble, l’autre à Toulouse) dotés de 1 100 stations de mesure, DTG apporte une assistance complète aux exploitants d’ouvrages.</p:text>
  </p:cm>
</p:cmLst>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216000" y="812520"/>
            <a:ext cx="7127280" cy="4008960"/>
          </a:xfrm>
          <a:prstGeom prst="rect">
            <a:avLst/>
          </a:prstGeom>
        </p:spPr>
        <p:txBody>
          <a:bodyPr lIns="0" rIns="0" tIns="0" bIns="0" anchor="ctr"/>
          <a:p>
            <a:r>
              <a:rPr b="0" lang="fr-FR" sz="1800" spc="-1" strike="noStrike">
                <a:solidFill>
                  <a:srgbClr val="7f7f7f"/>
                </a:solidFill>
                <a:latin typeface="Arial"/>
              </a:rPr>
              <a:t>Cliquez pour déplacer la diapo</a:t>
            </a:r>
            <a:endParaRPr b="0" lang="fr-FR" sz="1800" spc="-1" strike="noStrike">
              <a:solidFill>
                <a:srgbClr val="7f7f7f"/>
              </a:solidFill>
              <a:latin typeface="Arial"/>
            </a:endParaRPr>
          </a:p>
        </p:txBody>
      </p:sp>
      <p:sp>
        <p:nvSpPr>
          <p:cNvPr id="477" name="PlaceHolder 2"/>
          <p:cNvSpPr>
            <a:spLocks noGrp="1"/>
          </p:cNvSpPr>
          <p:nvPr>
            <p:ph type="body"/>
          </p:nvPr>
        </p:nvSpPr>
        <p:spPr>
          <a:xfrm>
            <a:off x="756000" y="5078520"/>
            <a:ext cx="6047640" cy="481104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478" name="PlaceHolder 3"/>
          <p:cNvSpPr>
            <a:spLocks noGrp="1"/>
          </p:cNvSpPr>
          <p:nvPr>
            <p:ph type="hdr"/>
          </p:nvPr>
        </p:nvSpPr>
        <p:spPr>
          <a:xfrm>
            <a:off x="0" y="0"/>
            <a:ext cx="3280680" cy="534240"/>
          </a:xfrm>
          <a:prstGeom prst="rect">
            <a:avLst/>
          </a:prstGeom>
        </p:spPr>
        <p:txBody>
          <a:bodyPr lIns="0" rIns="0" tIns="0" bIns="0"/>
          <a:p>
            <a:r>
              <a:rPr b="0" lang="fr-FR" sz="1400" spc="-1" strike="noStrike">
                <a:latin typeface="Times New Roman"/>
              </a:rPr>
              <a:t> </a:t>
            </a:r>
            <a:endParaRPr b="0" lang="fr-FR" sz="1400" spc="-1" strike="noStrike">
              <a:latin typeface="Times New Roman"/>
            </a:endParaRPr>
          </a:p>
        </p:txBody>
      </p:sp>
      <p:sp>
        <p:nvSpPr>
          <p:cNvPr id="479" name="PlaceHolder 4"/>
          <p:cNvSpPr>
            <a:spLocks noGrp="1"/>
          </p:cNvSpPr>
          <p:nvPr>
            <p:ph type="dt"/>
          </p:nvPr>
        </p:nvSpPr>
        <p:spPr>
          <a:xfrm>
            <a:off x="4278960" y="0"/>
            <a:ext cx="3280680" cy="534240"/>
          </a:xfrm>
          <a:prstGeom prst="rect">
            <a:avLst/>
          </a:prstGeom>
        </p:spPr>
        <p:txBody>
          <a:bodyPr lIns="0" rIns="0" tIns="0" bIns="0"/>
          <a:p>
            <a:pPr algn="r"/>
            <a:r>
              <a:rPr b="0" lang="fr-FR" sz="1400" spc="-1" strike="noStrike">
                <a:latin typeface="Times New Roman"/>
              </a:rPr>
              <a:t> </a:t>
            </a:r>
            <a:endParaRPr b="0" lang="fr-FR" sz="1400" spc="-1" strike="noStrike">
              <a:latin typeface="Times New Roman"/>
            </a:endParaRPr>
          </a:p>
        </p:txBody>
      </p:sp>
      <p:sp>
        <p:nvSpPr>
          <p:cNvPr id="480" name="PlaceHolder 5"/>
          <p:cNvSpPr>
            <a:spLocks noGrp="1"/>
          </p:cNvSpPr>
          <p:nvPr>
            <p:ph type="ftr"/>
          </p:nvPr>
        </p:nvSpPr>
        <p:spPr>
          <a:xfrm>
            <a:off x="0" y="10157400"/>
            <a:ext cx="3280680" cy="534240"/>
          </a:xfrm>
          <a:prstGeom prst="rect">
            <a:avLst/>
          </a:prstGeom>
        </p:spPr>
        <p:txBody>
          <a:bodyPr lIns="0" rIns="0" tIns="0" bIns="0" anchor="b"/>
          <a:p>
            <a:r>
              <a:rPr b="0" lang="fr-FR" sz="1400" spc="-1" strike="noStrike">
                <a:latin typeface="Times New Roman"/>
              </a:rPr>
              <a:t> </a:t>
            </a:r>
            <a:endParaRPr b="0" lang="fr-FR" sz="1400" spc="-1" strike="noStrike">
              <a:latin typeface="Times New Roman"/>
            </a:endParaRPr>
          </a:p>
        </p:txBody>
      </p:sp>
      <p:sp>
        <p:nvSpPr>
          <p:cNvPr id="481" name="PlaceHolder 6"/>
          <p:cNvSpPr>
            <a:spLocks noGrp="1"/>
          </p:cNvSpPr>
          <p:nvPr>
            <p:ph type="sldNum"/>
          </p:nvPr>
        </p:nvSpPr>
        <p:spPr>
          <a:xfrm>
            <a:off x="4278960" y="10157400"/>
            <a:ext cx="3280680" cy="534240"/>
          </a:xfrm>
          <a:prstGeom prst="rect">
            <a:avLst/>
          </a:prstGeom>
        </p:spPr>
        <p:txBody>
          <a:bodyPr lIns="0" rIns="0" tIns="0" bIns="0" anchor="b"/>
          <a:p>
            <a:pPr algn="r"/>
            <a:fld id="{9790C2E8-6FE1-428B-88A9-9F510ECDFEFB}" type="slidenum">
              <a:rPr b="0" lang="fr-FR" sz="1400" spc="-1" strike="noStrike">
                <a:latin typeface="Times New Roman"/>
              </a:rPr>
              <a:t>1</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1143000" y="685800"/>
            <a:ext cx="4571640" cy="3428640"/>
          </a:xfrm>
          <a:prstGeom prst="rect">
            <a:avLst/>
          </a:prstGeom>
        </p:spPr>
      </p:sp>
      <p:sp>
        <p:nvSpPr>
          <p:cNvPr id="537" name="PlaceHolder 2"/>
          <p:cNvSpPr>
            <a:spLocks noGrp="1"/>
          </p:cNvSpPr>
          <p:nvPr>
            <p:ph type="body"/>
          </p:nvPr>
        </p:nvSpPr>
        <p:spPr>
          <a:xfrm>
            <a:off x="685800" y="4343400"/>
            <a:ext cx="5486040" cy="4114440"/>
          </a:xfrm>
          <a:prstGeom prst="rect">
            <a:avLst/>
          </a:prstGeom>
        </p:spPr>
        <p:txBody>
          <a:bodyPr/>
          <a:p>
            <a:endParaRPr b="0" lang="fr-FR" sz="2000" spc="-1" strike="noStrike">
              <a:latin typeface="Arial"/>
            </a:endParaRPr>
          </a:p>
        </p:txBody>
      </p:sp>
      <p:sp>
        <p:nvSpPr>
          <p:cNvPr id="538" name="TextShape 3"/>
          <p:cNvSpPr txBox="1"/>
          <p:nvPr/>
        </p:nvSpPr>
        <p:spPr>
          <a:xfrm>
            <a:off x="3884760" y="8685360"/>
            <a:ext cx="2971440" cy="456840"/>
          </a:xfrm>
          <a:prstGeom prst="rect">
            <a:avLst/>
          </a:prstGeom>
          <a:noFill/>
          <a:ln>
            <a:noFill/>
          </a:ln>
        </p:spPr>
        <p:txBody>
          <a:bodyPr anchor="b"/>
          <a:p>
            <a:pPr algn="r">
              <a:lnSpc>
                <a:spcPct val="100000"/>
              </a:lnSpc>
            </a:pPr>
            <a:fld id="{F89F8925-67E5-4D31-921C-B1BE31D309C5}" type="slidenum">
              <a:rPr b="0" lang="fr-FR" sz="1200" spc="-1" strike="noStrike">
                <a:solidFill>
                  <a:srgbClr val="000000"/>
                </a:solidFill>
                <a:latin typeface="+mn-lt"/>
                <a:ea typeface="+mn-ea"/>
              </a:rPr>
              <a:t>1</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1143000" y="685800"/>
            <a:ext cx="4571640" cy="3428640"/>
          </a:xfrm>
          <a:prstGeom prst="rect">
            <a:avLst/>
          </a:prstGeom>
        </p:spPr>
      </p:sp>
      <p:sp>
        <p:nvSpPr>
          <p:cNvPr id="540" name="PlaceHolder 2"/>
          <p:cNvSpPr>
            <a:spLocks noGrp="1"/>
          </p:cNvSpPr>
          <p:nvPr>
            <p:ph type="body"/>
          </p:nvPr>
        </p:nvSpPr>
        <p:spPr>
          <a:xfrm>
            <a:off x="685800" y="4343400"/>
            <a:ext cx="5486040" cy="4114440"/>
          </a:xfrm>
          <a:prstGeom prst="rect">
            <a:avLst/>
          </a:prstGeom>
        </p:spPr>
        <p:txBody>
          <a:bodyPr/>
          <a:p>
            <a:endParaRPr b="0" lang="fr-FR" sz="2000" spc="-1" strike="noStrike">
              <a:latin typeface="Arial"/>
            </a:endParaRPr>
          </a:p>
        </p:txBody>
      </p:sp>
      <p:sp>
        <p:nvSpPr>
          <p:cNvPr id="541" name="TextShape 3"/>
          <p:cNvSpPr txBox="1"/>
          <p:nvPr/>
        </p:nvSpPr>
        <p:spPr>
          <a:xfrm>
            <a:off x="3884760" y="8685360"/>
            <a:ext cx="2971440" cy="456840"/>
          </a:xfrm>
          <a:prstGeom prst="rect">
            <a:avLst/>
          </a:prstGeom>
          <a:noFill/>
          <a:ln>
            <a:noFill/>
          </a:ln>
        </p:spPr>
        <p:txBody>
          <a:bodyPr anchor="b"/>
          <a:p>
            <a:pPr algn="r">
              <a:lnSpc>
                <a:spcPct val="100000"/>
              </a:lnSpc>
            </a:pPr>
            <a:fld id="{9C3CBDA1-576D-4DC7-9249-D17E1F78B058}" type="slidenum">
              <a:rPr b="0" lang="fr-FR" sz="1200" spc="-1" strike="noStrike">
                <a:solidFill>
                  <a:srgbClr val="000000"/>
                </a:solidFill>
                <a:latin typeface="+mn-lt"/>
                <a:ea typeface="+mn-ea"/>
              </a:rPr>
              <a:t>1</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1143000" y="685800"/>
            <a:ext cx="4571640" cy="3428640"/>
          </a:xfrm>
          <a:prstGeom prst="rect">
            <a:avLst/>
          </a:prstGeom>
        </p:spPr>
      </p:sp>
      <p:sp>
        <p:nvSpPr>
          <p:cNvPr id="543" name="PlaceHolder 2"/>
          <p:cNvSpPr>
            <a:spLocks noGrp="1"/>
          </p:cNvSpPr>
          <p:nvPr>
            <p:ph type="body"/>
          </p:nvPr>
        </p:nvSpPr>
        <p:spPr>
          <a:xfrm>
            <a:off x="685800" y="4343400"/>
            <a:ext cx="5486040" cy="4114440"/>
          </a:xfrm>
          <a:prstGeom prst="rect">
            <a:avLst/>
          </a:prstGeom>
        </p:spPr>
        <p:txBody>
          <a:bodyPr/>
          <a:p>
            <a:endParaRPr b="0" lang="fr-FR" sz="2000" spc="-1" strike="noStrike">
              <a:latin typeface="Arial"/>
            </a:endParaRPr>
          </a:p>
        </p:txBody>
      </p:sp>
      <p:sp>
        <p:nvSpPr>
          <p:cNvPr id="544" name="TextShape 3"/>
          <p:cNvSpPr txBox="1"/>
          <p:nvPr/>
        </p:nvSpPr>
        <p:spPr>
          <a:xfrm>
            <a:off x="3884760" y="8685360"/>
            <a:ext cx="2971440" cy="456840"/>
          </a:xfrm>
          <a:prstGeom prst="rect">
            <a:avLst/>
          </a:prstGeom>
          <a:noFill/>
          <a:ln>
            <a:noFill/>
          </a:ln>
        </p:spPr>
        <p:txBody>
          <a:bodyPr anchor="b"/>
          <a:p>
            <a:pPr algn="r">
              <a:lnSpc>
                <a:spcPct val="100000"/>
              </a:lnSpc>
            </a:pPr>
            <a:fld id="{5B07B73F-8C04-45DD-8B9F-AC84A71B01E6}" type="slidenum">
              <a:rPr b="0" lang="fr-FR" sz="1200" spc="-1" strike="noStrike">
                <a:solidFill>
                  <a:srgbClr val="000000"/>
                </a:solidFill>
                <a:latin typeface="+mn-lt"/>
                <a:ea typeface="+mn-ea"/>
              </a:rPr>
              <a:t>1</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1143000" y="685800"/>
            <a:ext cx="4571640" cy="3428640"/>
          </a:xfrm>
          <a:prstGeom prst="rect">
            <a:avLst/>
          </a:prstGeom>
        </p:spPr>
      </p:sp>
      <p:sp>
        <p:nvSpPr>
          <p:cNvPr id="546" name="PlaceHolder 2"/>
          <p:cNvSpPr>
            <a:spLocks noGrp="1"/>
          </p:cNvSpPr>
          <p:nvPr>
            <p:ph type="body"/>
          </p:nvPr>
        </p:nvSpPr>
        <p:spPr>
          <a:xfrm>
            <a:off x="685800" y="4343400"/>
            <a:ext cx="5486040" cy="4114440"/>
          </a:xfrm>
          <a:prstGeom prst="rect">
            <a:avLst/>
          </a:prstGeom>
        </p:spPr>
        <p:txBody>
          <a:bodyPr/>
          <a:p>
            <a:endParaRPr b="0" lang="fr-FR" sz="2000" spc="-1" strike="noStrike">
              <a:latin typeface="Arial"/>
            </a:endParaRPr>
          </a:p>
        </p:txBody>
      </p:sp>
      <p:sp>
        <p:nvSpPr>
          <p:cNvPr id="547" name="TextShape 3"/>
          <p:cNvSpPr txBox="1"/>
          <p:nvPr/>
        </p:nvSpPr>
        <p:spPr>
          <a:xfrm>
            <a:off x="3884760" y="8685360"/>
            <a:ext cx="2971440" cy="456840"/>
          </a:xfrm>
          <a:prstGeom prst="rect">
            <a:avLst/>
          </a:prstGeom>
          <a:noFill/>
          <a:ln>
            <a:noFill/>
          </a:ln>
        </p:spPr>
        <p:txBody>
          <a:bodyPr anchor="b"/>
          <a:p>
            <a:pPr algn="r">
              <a:lnSpc>
                <a:spcPct val="100000"/>
              </a:lnSpc>
            </a:pPr>
            <a:fld id="{BD497612-CF87-4409-A774-06A8378CC61F}" type="slidenum">
              <a:rPr b="0" lang="fr-FR" sz="1200" spc="-1" strike="noStrike">
                <a:solidFill>
                  <a:srgbClr val="000000"/>
                </a:solidFill>
                <a:latin typeface="+mn-lt"/>
                <a:ea typeface="+mn-ea"/>
              </a:rPr>
              <a:t>&lt;numéro&gt;</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9"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61"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62"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4"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66"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67"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68"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70"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71"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72"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74"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75"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76"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78"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79"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81"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2"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3"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4"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86"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7"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8"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9"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90"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91"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2"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3"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5"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99"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01"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03"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04"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0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09"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10"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12"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13"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14"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16"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17"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18"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20"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1"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23"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4"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5"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6"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7"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8"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9"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0"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1"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28"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29"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30"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31"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32"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33"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41"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43"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45"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46"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50"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51"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52"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54"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455"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56"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5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59"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60"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62"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63"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65"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66"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67"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68"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470"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71"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72"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73"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74"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475"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59"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61"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63"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64"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6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69"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70"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8"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72"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73"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74"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76"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77"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78"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80"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81"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83"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84"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85"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86"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88"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89"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90"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91"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92"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93"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02"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04"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06"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07"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0"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11"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12"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13"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15"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16"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17"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19"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0"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1"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23"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4"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26"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7"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8"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29"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31"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32"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33"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34"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35"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36"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44"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46"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2"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3"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48"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49"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53"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54"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55"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57"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58"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59"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61"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62"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63"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65"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66"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6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69"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0"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1"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73"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4"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5"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6"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7"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78"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86"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88"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90"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91"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95"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96"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97"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99"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00"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01"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03"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04"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05"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07"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08"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10"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1"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2"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3"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15"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6"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7"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8"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19"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20"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29"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31"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33"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34"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3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39"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40"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42"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43"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44"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46"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47"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48"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17"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18"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19"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50"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51"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53"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54"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55"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56"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58"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59"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60"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61"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62"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63"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71"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73"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75"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76"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80"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81"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82"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1"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2"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3"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84"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285"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86"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88"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89"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90"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92"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93"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95"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96"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97"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98"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00"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1"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2"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3"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4"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05"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15"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17"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19"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20"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25"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6"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27"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24"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25" name="PlaceHolder 3"/>
          <p:cNvSpPr>
            <a:spLocks noGrp="1"/>
          </p:cNvSpPr>
          <p:nvPr>
            <p:ph type="body"/>
          </p:nvPr>
        </p:nvSpPr>
        <p:spPr>
          <a:xfrm>
            <a:off x="466128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26"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28" name="PlaceHolder 2"/>
          <p:cNvSpPr>
            <a:spLocks noGrp="1"/>
          </p:cNvSpPr>
          <p:nvPr>
            <p:ph type="body"/>
          </p:nvPr>
        </p:nvSpPr>
        <p:spPr>
          <a:xfrm>
            <a:off x="971640" y="2061000"/>
            <a:ext cx="3513600" cy="3239280"/>
          </a:xfrm>
          <a:prstGeom prst="rect">
            <a:avLst/>
          </a:prstGeom>
        </p:spPr>
        <p:txBody>
          <a:bodyPr lIns="0" rIns="0" tIns="0" bIns="0">
            <a:normAutofit/>
          </a:bodyPr>
          <a:p>
            <a:endParaRPr b="1" lang="fr-FR" sz="1600" spc="-1" strike="noStrike">
              <a:solidFill>
                <a:srgbClr val="7f7f7f"/>
              </a:solidFill>
              <a:latin typeface="Arial"/>
            </a:endParaRPr>
          </a:p>
        </p:txBody>
      </p:sp>
      <p:sp>
        <p:nvSpPr>
          <p:cNvPr id="329"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30" name="PlaceHolder 4"/>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32"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33"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34" name="PlaceHolder 4"/>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36" name="PlaceHolder 2"/>
          <p:cNvSpPr>
            <a:spLocks noGrp="1"/>
          </p:cNvSpPr>
          <p:nvPr>
            <p:ph type="body"/>
          </p:nvPr>
        </p:nvSpPr>
        <p:spPr>
          <a:xfrm>
            <a:off x="971640" y="206100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37" name="PlaceHolder 3"/>
          <p:cNvSpPr>
            <a:spLocks noGrp="1"/>
          </p:cNvSpPr>
          <p:nvPr>
            <p:ph type="body"/>
          </p:nvPr>
        </p:nvSpPr>
        <p:spPr>
          <a:xfrm>
            <a:off x="971640" y="3753360"/>
            <a:ext cx="720072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39" name="PlaceHolder 2"/>
          <p:cNvSpPr>
            <a:spLocks noGrp="1"/>
          </p:cNvSpPr>
          <p:nvPr>
            <p:ph type="body"/>
          </p:nvPr>
        </p:nvSpPr>
        <p:spPr>
          <a:xfrm>
            <a:off x="97164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0" name="PlaceHolder 3"/>
          <p:cNvSpPr>
            <a:spLocks noGrp="1"/>
          </p:cNvSpPr>
          <p:nvPr>
            <p:ph type="body"/>
          </p:nvPr>
        </p:nvSpPr>
        <p:spPr>
          <a:xfrm>
            <a:off x="4661280" y="206100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1" name="PlaceHolder 4"/>
          <p:cNvSpPr>
            <a:spLocks noGrp="1"/>
          </p:cNvSpPr>
          <p:nvPr>
            <p:ph type="body"/>
          </p:nvPr>
        </p:nvSpPr>
        <p:spPr>
          <a:xfrm>
            <a:off x="97164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2" name="PlaceHolder 5"/>
          <p:cNvSpPr>
            <a:spLocks noGrp="1"/>
          </p:cNvSpPr>
          <p:nvPr>
            <p:ph type="body"/>
          </p:nvPr>
        </p:nvSpPr>
        <p:spPr>
          <a:xfrm>
            <a:off x="4661280" y="3753360"/>
            <a:ext cx="35136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44" name="PlaceHolder 2"/>
          <p:cNvSpPr>
            <a:spLocks noGrp="1"/>
          </p:cNvSpPr>
          <p:nvPr>
            <p:ph type="body"/>
          </p:nvPr>
        </p:nvSpPr>
        <p:spPr>
          <a:xfrm>
            <a:off x="97164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5" name="PlaceHolder 3"/>
          <p:cNvSpPr>
            <a:spLocks noGrp="1"/>
          </p:cNvSpPr>
          <p:nvPr>
            <p:ph type="body"/>
          </p:nvPr>
        </p:nvSpPr>
        <p:spPr>
          <a:xfrm>
            <a:off x="340632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6" name="PlaceHolder 4"/>
          <p:cNvSpPr>
            <a:spLocks noGrp="1"/>
          </p:cNvSpPr>
          <p:nvPr>
            <p:ph type="body"/>
          </p:nvPr>
        </p:nvSpPr>
        <p:spPr>
          <a:xfrm>
            <a:off x="5841000" y="206100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7" name="PlaceHolder 5"/>
          <p:cNvSpPr>
            <a:spLocks noGrp="1"/>
          </p:cNvSpPr>
          <p:nvPr>
            <p:ph type="body"/>
          </p:nvPr>
        </p:nvSpPr>
        <p:spPr>
          <a:xfrm>
            <a:off x="97164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8" name="PlaceHolder 6"/>
          <p:cNvSpPr>
            <a:spLocks noGrp="1"/>
          </p:cNvSpPr>
          <p:nvPr>
            <p:ph type="body"/>
          </p:nvPr>
        </p:nvSpPr>
        <p:spPr>
          <a:xfrm>
            <a:off x="340632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
        <p:nvSpPr>
          <p:cNvPr id="349" name="PlaceHolder 7"/>
          <p:cNvSpPr>
            <a:spLocks noGrp="1"/>
          </p:cNvSpPr>
          <p:nvPr>
            <p:ph type="body"/>
          </p:nvPr>
        </p:nvSpPr>
        <p:spPr>
          <a:xfrm>
            <a:off x="5841000" y="3753360"/>
            <a:ext cx="2318400" cy="154512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6"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57" name="PlaceHolder 2"/>
          <p:cNvSpPr>
            <a:spLocks noGrp="1"/>
          </p:cNvSpPr>
          <p:nvPr>
            <p:ph type="subTitle"/>
          </p:nvPr>
        </p:nvSpPr>
        <p:spPr>
          <a:xfrm>
            <a:off x="971640" y="2061000"/>
            <a:ext cx="7200720" cy="323928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p:spPr>
        <p:txBody>
          <a:bodyPr lIns="0" rIns="0" tIns="0" bIns="0" anchor="ctr"/>
          <a:p>
            <a:endParaRPr b="0" lang="fr-FR" sz="1800" spc="-1" strike="noStrike">
              <a:solidFill>
                <a:srgbClr val="7f7f7f"/>
              </a:solidFill>
              <a:latin typeface="Arial"/>
            </a:endParaRPr>
          </a:p>
        </p:txBody>
      </p:sp>
      <p:sp>
        <p:nvSpPr>
          <p:cNvPr id="359" name="PlaceHolder 2"/>
          <p:cNvSpPr>
            <a:spLocks noGrp="1"/>
          </p:cNvSpPr>
          <p:nvPr>
            <p:ph type="body"/>
          </p:nvPr>
        </p:nvSpPr>
        <p:spPr>
          <a:xfrm>
            <a:off x="971640" y="2061000"/>
            <a:ext cx="7200720" cy="3239280"/>
          </a:xfrm>
          <a:prstGeom prst="rect">
            <a:avLst/>
          </a:prstGeom>
        </p:spPr>
        <p:txBody>
          <a:bodyPr lIns="0" rIns="0" tIns="0" bIns="0">
            <a:normAutofit/>
          </a:bodyPr>
          <a:p>
            <a:endParaRPr b="1" lang="fr-FR" sz="1600" spc="-1" strike="noStrike">
              <a:solidFill>
                <a:srgbClr val="7f7f7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3.jpeg"/><Relationship Id="rId3" Type="http://schemas.openxmlformats.org/officeDocument/2006/relationships/image" Target="../media/image24.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jpeg"/><Relationship Id="rId3" Type="http://schemas.openxmlformats.org/officeDocument/2006/relationships/image" Target="../media/image14.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7.jpeg"/><Relationship Id="rId3" Type="http://schemas.openxmlformats.org/officeDocument/2006/relationships/image" Target="../media/image18.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9.jpeg"/><Relationship Id="rId3" Type="http://schemas.openxmlformats.org/officeDocument/2006/relationships/image" Target="../media/image20.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F1E66E56-1CE1-4ADA-9F29-FD1269A1D9A3}" type="slidenum">
              <a:rPr b="0" lang="fr-FR" sz="1000" spc="-1" strike="noStrike">
                <a:solidFill>
                  <a:srgbClr val="7f7f7f"/>
                </a:solidFill>
                <a:latin typeface="Arial"/>
              </a:rPr>
              <a:t>&lt;numéro&gt;</a:t>
            </a:fld>
            <a:endParaRPr b="0" lang="fr-FR" sz="1000" spc="-1" strike="noStrike">
              <a:latin typeface="Arial"/>
            </a:endParaRPr>
          </a:p>
        </p:txBody>
      </p:sp>
      <p:pic>
        <p:nvPicPr>
          <p:cNvPr id="1" name="Image 9" descr=""/>
          <p:cNvPicPr/>
          <p:nvPr/>
        </p:nvPicPr>
        <p:blipFill>
          <a:blip r:embed="rId2"/>
          <a:srcRect l="0" t="0" r="23243" b="0"/>
          <a:stretch/>
        </p:blipFill>
        <p:spPr>
          <a:xfrm>
            <a:off x="8283240" y="6363360"/>
            <a:ext cx="465120" cy="171360"/>
          </a:xfrm>
          <a:prstGeom prst="rect">
            <a:avLst/>
          </a:prstGeom>
          <a:ln>
            <a:noFill/>
          </a:ln>
        </p:spPr>
      </p:pic>
      <p:pic>
        <p:nvPicPr>
          <p:cNvPr id="2" name="Image 8" descr=""/>
          <p:cNvPicPr/>
          <p:nvPr/>
        </p:nvPicPr>
        <p:blipFill>
          <a:blip r:embed="rId3"/>
          <a:stretch/>
        </p:blipFill>
        <p:spPr>
          <a:xfrm>
            <a:off x="395280" y="6302880"/>
            <a:ext cx="718200" cy="305280"/>
          </a:xfrm>
          <a:prstGeom prst="rect">
            <a:avLst/>
          </a:prstGeom>
          <a:ln>
            <a:noFill/>
          </a:ln>
        </p:spPr>
      </p:pic>
      <p:sp>
        <p:nvSpPr>
          <p:cNvPr id="3" name="PlaceHolder 2"/>
          <p:cNvSpPr>
            <a:spLocks noGrp="1"/>
          </p:cNvSpPr>
          <p:nvPr>
            <p:ph type="title"/>
          </p:nvPr>
        </p:nvSpPr>
        <p:spPr>
          <a:xfrm>
            <a:off x="539640" y="1845000"/>
            <a:ext cx="4056840" cy="1728000"/>
          </a:xfrm>
          <a:prstGeom prst="rect">
            <a:avLst/>
          </a:prstGeom>
        </p:spPr>
        <p:txBody>
          <a:bodyPr lIns="36000" rIns="36000" tIns="0" bIns="0"/>
          <a:p>
            <a:pPr>
              <a:lnSpc>
                <a:spcPct val="100000"/>
              </a:lnSpc>
            </a:pPr>
            <a:r>
              <a:rPr b="0" lang="fr-FR" sz="3400" spc="-1" strike="noStrike" cap="all">
                <a:solidFill>
                  <a:srgbClr val="001a70"/>
                </a:solidFill>
                <a:latin typeface="Arial"/>
              </a:rPr>
              <a:t>Modifiez le style du titre</a:t>
            </a:r>
            <a:endParaRPr b="0" lang="fr-FR" sz="3400" spc="-1" strike="noStrike">
              <a:solidFill>
                <a:srgbClr val="7f7f7f"/>
              </a:solidFill>
              <a:latin typeface="Arial"/>
            </a:endParaRPr>
          </a:p>
        </p:txBody>
      </p:sp>
      <p:sp>
        <p:nvSpPr>
          <p:cNvPr id="4" name="PlaceHolder 3"/>
          <p:cNvSpPr>
            <a:spLocks noGrp="1"/>
          </p:cNvSpPr>
          <p:nvPr>
            <p:ph type="body"/>
          </p:nvPr>
        </p:nvSpPr>
        <p:spPr>
          <a:xfrm>
            <a:off x="539640" y="5144760"/>
            <a:ext cx="4056840" cy="287640"/>
          </a:xfrm>
          <a:prstGeom prst="rect">
            <a:avLst/>
          </a:prstGeom>
        </p:spPr>
        <p:txBody>
          <a:bodyPr lIns="36000" rIns="36000" tIns="0" bIns="0"/>
          <a:p>
            <a:pPr marL="432000" indent="-324000">
              <a:lnSpc>
                <a:spcPct val="100000"/>
              </a:lnSpc>
              <a:buClr>
                <a:srgbClr val="000000"/>
              </a:buClr>
              <a:buSzPct val="45000"/>
              <a:buFont typeface="Wingdings" charset="2"/>
              <a:buChar char=""/>
            </a:pPr>
            <a:r>
              <a:rPr b="0" lang="fr-FR" sz="1200" spc="-1" strike="noStrike">
                <a:solidFill>
                  <a:srgbClr val="001a70"/>
                </a:solidFill>
                <a:latin typeface="Arial"/>
              </a:rPr>
              <a:t>Date</a:t>
            </a:r>
            <a:endParaRPr b="1" lang="fr-FR" sz="1200" spc="-1" strike="noStrike">
              <a:solidFill>
                <a:srgbClr val="7f7f7f"/>
              </a:solidFill>
              <a:latin typeface="Arial"/>
            </a:endParaRPr>
          </a:p>
        </p:txBody>
      </p:sp>
      <p:pic>
        <p:nvPicPr>
          <p:cNvPr id="5" name="Image 7" descr=""/>
          <p:cNvPicPr/>
          <p:nvPr/>
        </p:nvPicPr>
        <p:blipFill>
          <a:blip r:embed="rId4"/>
          <a:srcRect l="0" t="0" r="24095" b="0"/>
          <a:stretch/>
        </p:blipFill>
        <p:spPr>
          <a:xfrm>
            <a:off x="585360" y="6104880"/>
            <a:ext cx="757440" cy="282240"/>
          </a:xfrm>
          <a:prstGeom prst="rect">
            <a:avLst/>
          </a:prstGeom>
          <a:ln>
            <a:noFill/>
          </a:ln>
        </p:spPr>
      </p:pic>
      <p:pic>
        <p:nvPicPr>
          <p:cNvPr id="6" name="Image 3" descr=""/>
          <p:cNvPicPr/>
          <p:nvPr/>
        </p:nvPicPr>
        <p:blipFill>
          <a:blip r:embed="rId5"/>
          <a:stretch/>
        </p:blipFill>
        <p:spPr>
          <a:xfrm>
            <a:off x="378720" y="410400"/>
            <a:ext cx="1170360" cy="49788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2"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E6988A19-919D-46EA-AF34-03372F24C53D}" type="slidenum">
              <a:rPr b="0" lang="fr-FR" sz="1000" spc="-1" strike="noStrike">
                <a:solidFill>
                  <a:srgbClr val="7f7f7f"/>
                </a:solidFill>
                <a:latin typeface="Arial"/>
              </a:rPr>
              <a:t>1</a:t>
            </a:fld>
            <a:endParaRPr b="0" lang="fr-FR" sz="1000" spc="-1" strike="noStrike">
              <a:latin typeface="Arial"/>
            </a:endParaRPr>
          </a:p>
        </p:txBody>
      </p:sp>
      <p:pic>
        <p:nvPicPr>
          <p:cNvPr id="393" name="Image 9" descr=""/>
          <p:cNvPicPr/>
          <p:nvPr/>
        </p:nvPicPr>
        <p:blipFill>
          <a:blip r:embed="rId2"/>
          <a:srcRect l="0" t="0" r="23243" b="0"/>
          <a:stretch/>
        </p:blipFill>
        <p:spPr>
          <a:xfrm>
            <a:off x="8283240" y="6363360"/>
            <a:ext cx="465120" cy="171360"/>
          </a:xfrm>
          <a:prstGeom prst="rect">
            <a:avLst/>
          </a:prstGeom>
          <a:ln>
            <a:noFill/>
          </a:ln>
        </p:spPr>
      </p:pic>
      <p:pic>
        <p:nvPicPr>
          <p:cNvPr id="394" name="Image 8" descr=""/>
          <p:cNvPicPr/>
          <p:nvPr/>
        </p:nvPicPr>
        <p:blipFill>
          <a:blip r:embed="rId3"/>
          <a:stretch/>
        </p:blipFill>
        <p:spPr>
          <a:xfrm>
            <a:off x="395280" y="6302880"/>
            <a:ext cx="718200" cy="305280"/>
          </a:xfrm>
          <a:prstGeom prst="rect">
            <a:avLst/>
          </a:prstGeom>
          <a:ln>
            <a:noFill/>
          </a:ln>
        </p:spPr>
      </p:pic>
      <p:sp>
        <p:nvSpPr>
          <p:cNvPr id="395" name="PlaceHolder 2"/>
          <p:cNvSpPr>
            <a:spLocks noGrp="1"/>
          </p:cNvSpPr>
          <p:nvPr>
            <p:ph type="title"/>
          </p:nvPr>
        </p:nvSpPr>
        <p:spPr>
          <a:xfrm>
            <a:off x="395280" y="274680"/>
            <a:ext cx="8353080" cy="84960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396" name="PlaceHolder 3"/>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397" name="PlaceHolder 4"/>
          <p:cNvSpPr>
            <a:spLocks noGrp="1"/>
          </p:cNvSpPr>
          <p:nvPr>
            <p:ph type="body"/>
          </p:nvPr>
        </p:nvSpPr>
        <p:spPr>
          <a:xfrm>
            <a:off x="971640" y="1557360"/>
            <a:ext cx="7200720" cy="4319280"/>
          </a:xfrm>
          <a:prstGeom prst="rect">
            <a:avLst/>
          </a:prstGeom>
        </p:spPr>
        <p:txBody>
          <a:bodyPr lIns="90000" rIns="90000" tIns="45000" bIns="45000"/>
          <a:p>
            <a:pPr marL="432000" indent="-324000">
              <a:lnSpc>
                <a:spcPct val="100000"/>
              </a:lnSpc>
              <a:buClr>
                <a:srgbClr val="000000"/>
              </a:buClr>
              <a:buSzPct val="45000"/>
              <a:buFont typeface="Wingdings" charset="2"/>
              <a:buChar char=""/>
            </a:pPr>
            <a:r>
              <a:rPr b="0" lang="fr-FR" sz="1800" spc="-1" strike="noStrike">
                <a:solidFill>
                  <a:srgbClr val="7f7f7f"/>
                </a:solidFill>
                <a:latin typeface="Arial"/>
              </a:rPr>
              <a:t>Cliquez sur l'icône pour ajouter un tableau</a:t>
            </a:r>
            <a:endParaRPr b="1" lang="fr-FR" sz="18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4" name="CustomShape 1" hidden="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8561B977-CA41-4F64-9BE5-3B1E726DE538}" type="slidenum">
              <a:rPr b="0" lang="fr-FR" sz="1000" spc="-1" strike="noStrike">
                <a:solidFill>
                  <a:srgbClr val="7f7f7f"/>
                </a:solidFill>
                <a:latin typeface="Arial"/>
              </a:rPr>
              <a:t>1</a:t>
            </a:fld>
            <a:endParaRPr b="0" lang="fr-FR" sz="1000" spc="-1" strike="noStrike">
              <a:latin typeface="Arial"/>
            </a:endParaRPr>
          </a:p>
        </p:txBody>
      </p:sp>
      <p:pic>
        <p:nvPicPr>
          <p:cNvPr id="435" name="Image 9" descr=""/>
          <p:cNvPicPr/>
          <p:nvPr/>
        </p:nvPicPr>
        <p:blipFill>
          <a:blip r:embed="rId2"/>
          <a:srcRect l="0" t="0" r="23243" b="0"/>
          <a:stretch/>
        </p:blipFill>
        <p:spPr>
          <a:xfrm>
            <a:off x="8283240" y="6363360"/>
            <a:ext cx="465120" cy="171360"/>
          </a:xfrm>
          <a:prstGeom prst="rect">
            <a:avLst/>
          </a:prstGeom>
          <a:ln>
            <a:noFill/>
          </a:ln>
        </p:spPr>
      </p:pic>
      <p:pic>
        <p:nvPicPr>
          <p:cNvPr id="436" name="Image 8" descr=""/>
          <p:cNvPicPr/>
          <p:nvPr/>
        </p:nvPicPr>
        <p:blipFill>
          <a:blip r:embed="rId3"/>
          <a:stretch/>
        </p:blipFill>
        <p:spPr>
          <a:xfrm>
            <a:off x="395280" y="6302880"/>
            <a:ext cx="718200" cy="305280"/>
          </a:xfrm>
          <a:prstGeom prst="rect">
            <a:avLst/>
          </a:prstGeom>
          <a:ln>
            <a:noFill/>
          </a:ln>
        </p:spPr>
      </p:pic>
      <p:pic>
        <p:nvPicPr>
          <p:cNvPr id="437" name="Picture 8" descr=""/>
          <p:cNvPicPr/>
          <p:nvPr/>
        </p:nvPicPr>
        <p:blipFill>
          <a:blip r:embed="rId4"/>
          <a:stretch/>
        </p:blipFill>
        <p:spPr>
          <a:xfrm>
            <a:off x="395280" y="6291360"/>
            <a:ext cx="622080" cy="261720"/>
          </a:xfrm>
          <a:prstGeom prst="rect">
            <a:avLst/>
          </a:prstGeom>
          <a:ln w="9360">
            <a:noFill/>
          </a:ln>
        </p:spPr>
      </p:pic>
      <p:sp>
        <p:nvSpPr>
          <p:cNvPr id="438" name="PlaceHolder 2"/>
          <p:cNvSpPr>
            <a:spLocks noGrp="1"/>
          </p:cNvSpPr>
          <p:nvPr>
            <p:ph type="body"/>
          </p:nvPr>
        </p:nvSpPr>
        <p:spPr>
          <a:xfrm>
            <a:off x="971640" y="2061000"/>
            <a:ext cx="7200720" cy="3239280"/>
          </a:xfrm>
          <a:prstGeom prst="rect">
            <a:avLst/>
          </a:prstGeom>
        </p:spPr>
        <p:txBody>
          <a:bodyPr lIns="36000" rIns="36000" tIns="0" bIns="0"/>
          <a:p>
            <a:pPr marL="432000" indent="-324000" algn="ctr">
              <a:lnSpc>
                <a:spcPct val="100000"/>
              </a:lnSpc>
              <a:buClr>
                <a:srgbClr val="000000"/>
              </a:buClr>
              <a:buSzPct val="45000"/>
              <a:buFont typeface="Wingdings" charset="2"/>
              <a:buChar char=""/>
            </a:pPr>
            <a:r>
              <a:rPr b="1" lang="fr-FR" sz="9000" spc="-1" strike="noStrike">
                <a:solidFill>
                  <a:srgbClr val="001a70"/>
                </a:solidFill>
                <a:latin typeface="Arial"/>
              </a:rPr>
              <a:t>Texte de clôture</a:t>
            </a:r>
            <a:endParaRPr b="1" lang="fr-FR" sz="9000" spc="-1" strike="noStrike">
              <a:solidFill>
                <a:srgbClr val="7f7f7f"/>
              </a:solidFill>
              <a:latin typeface="Arial"/>
            </a:endParaRPr>
          </a:p>
        </p:txBody>
      </p:sp>
      <p:sp>
        <p:nvSpPr>
          <p:cNvPr id="439" name="PlaceHolder 3"/>
          <p:cNvSpPr>
            <a:spLocks noGrp="1"/>
          </p:cNvSpPr>
          <p:nvPr>
            <p:ph type="title"/>
          </p:nvPr>
        </p:nvSpPr>
        <p:spPr>
          <a:xfrm>
            <a:off x="457200" y="273600"/>
            <a:ext cx="8229240" cy="1144800"/>
          </a:xfrm>
          <a:prstGeom prst="rect">
            <a:avLst/>
          </a:prstGeom>
        </p:spPr>
        <p:txBody>
          <a:bodyPr lIns="0" rIns="0" tIns="0" bIns="0" anchor="ctr"/>
          <a:p>
            <a:r>
              <a:rPr b="0" lang="fr-FR" sz="1800" spc="-1" strike="noStrike">
                <a:solidFill>
                  <a:srgbClr val="7f7f7f"/>
                </a:solidFill>
                <a:latin typeface="Arial"/>
              </a:rPr>
              <a:t>Cliquez pour éditer le format du texte-titre</a:t>
            </a:r>
            <a:endParaRPr b="0" lang="fr-FR" sz="18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6825FE00-8B11-417E-BFCE-E529C0A051AD}" type="slidenum">
              <a:rPr b="0" lang="fr-FR" sz="1000" spc="-1" strike="noStrike">
                <a:solidFill>
                  <a:srgbClr val="7f7f7f"/>
                </a:solidFill>
                <a:latin typeface="Arial"/>
              </a:rPr>
              <a:t>1</a:t>
            </a:fld>
            <a:endParaRPr b="0" lang="fr-FR" sz="1000" spc="-1" strike="noStrike">
              <a:latin typeface="Arial"/>
            </a:endParaRPr>
          </a:p>
        </p:txBody>
      </p:sp>
      <p:pic>
        <p:nvPicPr>
          <p:cNvPr id="44" name="Image 9" descr=""/>
          <p:cNvPicPr/>
          <p:nvPr/>
        </p:nvPicPr>
        <p:blipFill>
          <a:blip r:embed="rId2"/>
          <a:srcRect l="0" t="0" r="23243" b="0"/>
          <a:stretch/>
        </p:blipFill>
        <p:spPr>
          <a:xfrm>
            <a:off x="8283240" y="6363360"/>
            <a:ext cx="465120" cy="171360"/>
          </a:xfrm>
          <a:prstGeom prst="rect">
            <a:avLst/>
          </a:prstGeom>
          <a:ln>
            <a:noFill/>
          </a:ln>
        </p:spPr>
      </p:pic>
      <p:pic>
        <p:nvPicPr>
          <p:cNvPr id="45" name="Image 8" descr=""/>
          <p:cNvPicPr/>
          <p:nvPr/>
        </p:nvPicPr>
        <p:blipFill>
          <a:blip r:embed="rId3"/>
          <a:stretch/>
        </p:blipFill>
        <p:spPr>
          <a:xfrm>
            <a:off x="395280" y="6302880"/>
            <a:ext cx="718200" cy="305280"/>
          </a:xfrm>
          <a:prstGeom prst="rect">
            <a:avLst/>
          </a:prstGeom>
          <a:ln>
            <a:noFill/>
          </a:ln>
        </p:spPr>
      </p:pic>
      <p:sp>
        <p:nvSpPr>
          <p:cNvPr id="46" name="PlaceHolder 2"/>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pic>
        <p:nvPicPr>
          <p:cNvPr id="47" name="Picture 2" descr=""/>
          <p:cNvPicPr/>
          <p:nvPr/>
        </p:nvPicPr>
        <p:blipFill>
          <a:blip r:embed="rId4"/>
          <a:srcRect l="0" t="0" r="52314" b="86322"/>
          <a:stretch/>
        </p:blipFill>
        <p:spPr>
          <a:xfrm>
            <a:off x="471240" y="1345320"/>
            <a:ext cx="4172040" cy="783000"/>
          </a:xfrm>
          <a:prstGeom prst="rect">
            <a:avLst/>
          </a:prstGeom>
          <a:ln>
            <a:noFill/>
          </a:ln>
        </p:spPr>
      </p:pic>
      <p:pic>
        <p:nvPicPr>
          <p:cNvPr id="48" name="Picture 2" descr=""/>
          <p:cNvPicPr/>
          <p:nvPr/>
        </p:nvPicPr>
        <p:blipFill>
          <a:blip r:embed="rId5"/>
          <a:srcRect l="6218" t="49602" r="66523" b="11492"/>
          <a:stretch/>
        </p:blipFill>
        <p:spPr>
          <a:xfrm>
            <a:off x="301320" y="3589920"/>
            <a:ext cx="2385000" cy="2225880"/>
          </a:xfrm>
          <a:prstGeom prst="rect">
            <a:avLst/>
          </a:prstGeom>
          <a:ln>
            <a:noFill/>
          </a:ln>
        </p:spPr>
      </p:pic>
      <p:sp>
        <p:nvSpPr>
          <p:cNvPr id="49" name="CustomShape 3"/>
          <p:cNvSpPr/>
          <p:nvPr/>
        </p:nvSpPr>
        <p:spPr>
          <a:xfrm>
            <a:off x="471240" y="2151360"/>
            <a:ext cx="4172040" cy="1385640"/>
          </a:xfrm>
          <a:prstGeom prst="rect">
            <a:avLst/>
          </a:prstGeom>
          <a:noFill/>
          <a:ln>
            <a:noFill/>
          </a:ln>
        </p:spPr>
        <p:style>
          <a:lnRef idx="0"/>
          <a:fillRef idx="0"/>
          <a:effectRef idx="0"/>
          <a:fontRef idx="minor"/>
        </p:style>
        <p:txBody>
          <a:bodyPr lIns="36000" rIns="36000" tIns="0" bIns="0"/>
          <a:p>
            <a:pPr algn="just">
              <a:lnSpc>
                <a:spcPct val="100000"/>
              </a:lnSpc>
            </a:pPr>
            <a:r>
              <a:rPr b="0" lang="fr-FR" sz="1400" spc="-1" strike="noStrike">
                <a:solidFill>
                  <a:srgbClr val="5f5f5f"/>
                </a:solidFill>
                <a:latin typeface="Arial"/>
              </a:rPr>
              <a:t>Chaque salarié </a:t>
            </a:r>
            <a:r>
              <a:rPr b="0" lang="fr-FR" sz="1400" spc="-1" strike="noStrike">
                <a:solidFill>
                  <a:srgbClr val="5f5f5f"/>
                </a:solidFill>
                <a:latin typeface="Arial"/>
              </a:rPr>
              <a:t>s’engage à traiter </a:t>
            </a:r>
            <a:r>
              <a:rPr b="0" lang="fr-FR" sz="1400" spc="-1" strike="noStrike">
                <a:solidFill>
                  <a:srgbClr val="5f5f5f"/>
                </a:solidFill>
                <a:latin typeface="Arial"/>
              </a:rPr>
              <a:t>de façon </a:t>
            </a:r>
            <a:r>
              <a:rPr b="0" lang="fr-FR" sz="1400" spc="-1" strike="noStrike">
                <a:solidFill>
                  <a:srgbClr val="5f5f5f"/>
                </a:solidFill>
                <a:latin typeface="Arial"/>
              </a:rPr>
              <a:t>responsable les </a:t>
            </a:r>
            <a:r>
              <a:rPr b="0" lang="fr-FR" sz="1400" spc="-1" strike="noStrike">
                <a:solidFill>
                  <a:srgbClr val="5f5f5f"/>
                </a:solidFill>
                <a:latin typeface="Arial"/>
              </a:rPr>
              <a:t>informations qu’il </a:t>
            </a:r>
            <a:r>
              <a:rPr b="0" lang="fr-FR" sz="1400" spc="-1" strike="noStrike">
                <a:solidFill>
                  <a:srgbClr val="5f5f5f"/>
                </a:solidFill>
                <a:latin typeface="Arial"/>
              </a:rPr>
              <a:t>détient dans le </a:t>
            </a:r>
            <a:r>
              <a:rPr b="0" lang="fr-FR" sz="1400" spc="-1" strike="noStrike">
                <a:solidFill>
                  <a:srgbClr val="5f5f5f"/>
                </a:solidFill>
                <a:latin typeface="Arial"/>
              </a:rPr>
              <a:t>cadre de son travail </a:t>
            </a:r>
            <a:r>
              <a:rPr b="0" lang="fr-FR" sz="1400" spc="-1" strike="noStrike">
                <a:solidFill>
                  <a:srgbClr val="5f5f5f"/>
                </a:solidFill>
                <a:latin typeface="Arial"/>
              </a:rPr>
              <a:t>et respecter les </a:t>
            </a:r>
            <a:r>
              <a:rPr b="0" lang="fr-FR" sz="1400" spc="-1" strike="noStrike">
                <a:solidFill>
                  <a:srgbClr val="5f5f5f"/>
                </a:solidFill>
                <a:latin typeface="Arial"/>
              </a:rPr>
              <a:t>règles de sécurité </a:t>
            </a:r>
            <a:r>
              <a:rPr b="0" lang="fr-FR" sz="1400" spc="-1" strike="noStrike">
                <a:solidFill>
                  <a:srgbClr val="5f5f5f"/>
                </a:solidFill>
                <a:latin typeface="Arial"/>
              </a:rPr>
              <a:t>et de confidentialité, </a:t>
            </a:r>
            <a:r>
              <a:rPr b="0" lang="fr-FR" sz="1400" spc="-1" strike="noStrike">
                <a:solidFill>
                  <a:srgbClr val="5f5f5f"/>
                </a:solidFill>
                <a:latin typeface="Arial"/>
              </a:rPr>
              <a:t>en particulier </a:t>
            </a:r>
            <a:r>
              <a:rPr b="0" lang="fr-FR" sz="1400" spc="-1" strike="noStrike">
                <a:solidFill>
                  <a:srgbClr val="5f5f5f"/>
                </a:solidFill>
                <a:latin typeface="Arial"/>
              </a:rPr>
              <a:t>concernant les </a:t>
            </a:r>
            <a:r>
              <a:rPr b="0" lang="fr-FR" sz="1400" spc="-1" strike="noStrike">
                <a:solidFill>
                  <a:srgbClr val="5f5f5f"/>
                </a:solidFill>
                <a:latin typeface="Arial"/>
              </a:rPr>
              <a:t>données sensibles.</a:t>
            </a:r>
            <a:endParaRPr b="0" lang="fr-FR" sz="1400" spc="-1" strike="noStrike">
              <a:latin typeface="Arial"/>
            </a:endParaRPr>
          </a:p>
          <a:p>
            <a:pPr algn="r">
              <a:lnSpc>
                <a:spcPct val="100000"/>
              </a:lnSpc>
              <a:spcBef>
                <a:spcPts val="1199"/>
              </a:spcBef>
            </a:pPr>
            <a:r>
              <a:rPr b="1" lang="fr-FR" sz="1100" spc="-1" strike="noStrike">
                <a:solidFill>
                  <a:srgbClr val="5f5f5f"/>
                </a:solidFill>
                <a:latin typeface="Arial"/>
              </a:rPr>
              <a:t>CHARTE ÉTHIQUE </a:t>
            </a:r>
            <a:r>
              <a:rPr b="1" lang="fr-FR" sz="1100" spc="-1" strike="noStrike">
                <a:solidFill>
                  <a:srgbClr val="5f5f5f"/>
                </a:solidFill>
                <a:latin typeface="Arial"/>
              </a:rPr>
              <a:t>GROUPE </a:t>
            </a:r>
            <a:endParaRPr b="0" lang="fr-FR" sz="1100" spc="-1" strike="noStrike">
              <a:latin typeface="Arial"/>
            </a:endParaRPr>
          </a:p>
        </p:txBody>
      </p:sp>
      <p:grpSp>
        <p:nvGrpSpPr>
          <p:cNvPr id="50" name="Group 4"/>
          <p:cNvGrpSpPr/>
          <p:nvPr/>
        </p:nvGrpSpPr>
        <p:grpSpPr>
          <a:xfrm>
            <a:off x="3912480" y="3891600"/>
            <a:ext cx="4810320" cy="1953000"/>
            <a:chOff x="3912480" y="3891600"/>
            <a:chExt cx="4810320" cy="1953000"/>
          </a:xfrm>
        </p:grpSpPr>
        <p:sp>
          <p:nvSpPr>
            <p:cNvPr id="51" name="CustomShape 5"/>
            <p:cNvSpPr/>
            <p:nvPr/>
          </p:nvSpPr>
          <p:spPr>
            <a:xfrm>
              <a:off x="4336560" y="3903840"/>
              <a:ext cx="4386240" cy="1918440"/>
            </a:xfrm>
            <a:prstGeom prst="rect">
              <a:avLst/>
            </a:prstGeom>
            <a:noFill/>
            <a:ln>
              <a:noFill/>
            </a:ln>
          </p:spPr>
          <p:style>
            <a:lnRef idx="0"/>
            <a:fillRef idx="0"/>
            <a:effectRef idx="0"/>
            <a:fontRef idx="minor"/>
          </p:style>
          <p:txBody>
            <a:bodyPr lIns="36000" rIns="36000" tIns="0" bIns="0"/>
            <a:p>
              <a:pPr marL="285840" indent="-285480" algn="just">
                <a:lnSpc>
                  <a:spcPct val="100000"/>
                </a:lnSpc>
                <a:buClr>
                  <a:srgbClr val="005bbb"/>
                </a:buClr>
                <a:buFont typeface="Wingdings" charset="2"/>
                <a:buChar char=""/>
              </a:pPr>
              <a:r>
                <a:rPr b="1" lang="fr-FR" sz="1400" spc="-1" strike="noStrike">
                  <a:solidFill>
                    <a:srgbClr val="5f5f5f"/>
                  </a:solidFill>
                  <a:latin typeface="Arial"/>
                </a:rPr>
                <a:t>Accessibilité </a:t>
              </a:r>
              <a:r>
                <a:rPr b="1" lang="fr-FR" sz="1400" spc="-1" strike="noStrike" u="sng">
                  <a:solidFill>
                    <a:srgbClr val="005bbb"/>
                  </a:solidFill>
                  <a:uFillTx/>
                  <a:latin typeface="Arial"/>
                </a:rPr>
                <a:t>libre</a:t>
              </a:r>
              <a:endParaRPr b="0" lang="fr-FR" sz="1400" spc="-1" strike="noStrike">
                <a:latin typeface="Arial"/>
              </a:endParaRPr>
            </a:p>
            <a:p>
              <a:pPr algn="just">
                <a:lnSpc>
                  <a:spcPct val="100000"/>
                </a:lnSpc>
              </a:pPr>
              <a:endParaRPr b="0" lang="fr-FR" sz="1400" spc="-1" strike="noStrike">
                <a:latin typeface="Arial"/>
              </a:endParaRPr>
            </a:p>
            <a:p>
              <a:pPr marL="285840" indent="-285480" algn="just">
                <a:lnSpc>
                  <a:spcPct val="100000"/>
                </a:lnSpc>
                <a:buClr>
                  <a:srgbClr val="005bbb"/>
                </a:buClr>
                <a:buFont typeface="Wingdings" charset="2"/>
                <a:buChar char=""/>
              </a:pPr>
              <a:r>
                <a:rPr b="1" lang="fr-FR" sz="1400" spc="-1" strike="noStrike">
                  <a:solidFill>
                    <a:srgbClr val="5f5f5f"/>
                  </a:solidFill>
                  <a:latin typeface="Arial"/>
                </a:rPr>
                <a:t>Accessibilité </a:t>
              </a:r>
              <a:r>
                <a:rPr b="1" lang="fr-FR" sz="1400" spc="-1" strike="noStrike" u="sng">
                  <a:solidFill>
                    <a:srgbClr val="005bbb"/>
                  </a:solidFill>
                  <a:uFillTx/>
                  <a:latin typeface="Arial"/>
                </a:rPr>
                <a:t>interne</a:t>
              </a:r>
              <a:r>
                <a:rPr b="1" lang="fr-FR" sz="1400" spc="-1" strike="noStrike">
                  <a:solidFill>
                    <a:srgbClr val="005bbb"/>
                  </a:solidFill>
                  <a:latin typeface="Arial"/>
                </a:rPr>
                <a:t> </a:t>
              </a:r>
              <a:r>
                <a:rPr b="1" lang="fr-FR" sz="1400" spc="-1" strike="noStrike">
                  <a:solidFill>
                    <a:srgbClr val="5f5f5f"/>
                  </a:solidFill>
                  <a:latin typeface="Arial"/>
                </a:rPr>
                <a:t>limitée au </a:t>
              </a:r>
              <a:r>
                <a:rPr b="1" lang="fr-FR" sz="1400" spc="-1" strike="noStrike">
                  <a:solidFill>
                    <a:srgbClr val="5f5f5f"/>
                  </a:solidFill>
                  <a:latin typeface="Arial"/>
                </a:rPr>
                <a:t>Groupe EDF ou à </a:t>
              </a:r>
              <a:r>
                <a:rPr b="1" lang="fr-FR" sz="1400" spc="-1" strike="noStrike">
                  <a:solidFill>
                    <a:srgbClr val="5f5f5f"/>
                  </a:solidFill>
                  <a:latin typeface="Arial"/>
                </a:rPr>
                <a:t>certaines de ses </a:t>
              </a:r>
              <a:r>
                <a:rPr b="1" lang="fr-FR" sz="1400" spc="-1" strike="noStrike">
                  <a:solidFill>
                    <a:srgbClr val="5f5f5f"/>
                  </a:solidFill>
                  <a:latin typeface="Arial"/>
                </a:rPr>
                <a:t>composantes</a:t>
              </a:r>
              <a:endParaRPr b="0" lang="fr-FR" sz="1400" spc="-1" strike="noStrike">
                <a:latin typeface="Arial"/>
              </a:endParaRPr>
            </a:p>
            <a:p>
              <a:pPr algn="just">
                <a:lnSpc>
                  <a:spcPct val="100000"/>
                </a:lnSpc>
              </a:pPr>
              <a:endParaRPr b="0" lang="fr-FR" sz="1400" spc="-1" strike="noStrike">
                <a:latin typeface="Arial"/>
              </a:endParaRPr>
            </a:p>
            <a:p>
              <a:pPr marL="285840" indent="-285480" algn="just">
                <a:lnSpc>
                  <a:spcPct val="100000"/>
                </a:lnSpc>
                <a:buClr>
                  <a:srgbClr val="005bbb"/>
                </a:buClr>
                <a:buFont typeface="Wingdings" charset="2"/>
                <a:buChar char=""/>
              </a:pPr>
              <a:r>
                <a:rPr b="1" lang="fr-FR" sz="1400" spc="-1" strike="noStrike">
                  <a:solidFill>
                    <a:srgbClr val="5f5f5f"/>
                  </a:solidFill>
                  <a:latin typeface="Arial"/>
                </a:rPr>
                <a:t>Accessibilité </a:t>
              </a:r>
              <a:r>
                <a:rPr b="1" lang="fr-FR" sz="1400" spc="-1" strike="noStrike" u="sng">
                  <a:solidFill>
                    <a:srgbClr val="005bbb"/>
                  </a:solidFill>
                  <a:uFillTx/>
                  <a:latin typeface="Arial"/>
                </a:rPr>
                <a:t>restreinte</a:t>
              </a:r>
              <a:r>
                <a:rPr b="1" lang="fr-FR" sz="1400" spc="-1" strike="noStrike">
                  <a:solidFill>
                    <a:srgbClr val="005bbb"/>
                  </a:solidFill>
                  <a:latin typeface="Arial"/>
                </a:rPr>
                <a:t> </a:t>
              </a:r>
              <a:r>
                <a:rPr b="1" lang="fr-FR" sz="1400" spc="-1" strike="noStrike">
                  <a:solidFill>
                    <a:srgbClr val="5f5f5f"/>
                  </a:solidFill>
                  <a:latin typeface="Arial"/>
                </a:rPr>
                <a:t>à des </a:t>
              </a:r>
              <a:r>
                <a:rPr b="1" lang="fr-FR" sz="1400" spc="-1" strike="noStrike">
                  <a:solidFill>
                    <a:srgbClr val="5f5f5f"/>
                  </a:solidFill>
                  <a:latin typeface="Arial"/>
                </a:rPr>
                <a:t>personnes ou </a:t>
              </a:r>
              <a:r>
                <a:rPr b="1" lang="fr-FR" sz="1400" spc="-1" strike="noStrike">
                  <a:solidFill>
                    <a:srgbClr val="5f5f5f"/>
                  </a:solidFill>
                  <a:latin typeface="Arial"/>
                </a:rPr>
                <a:t>fonctions ayant à </a:t>
              </a:r>
              <a:r>
                <a:rPr b="1" lang="fr-FR" sz="1400" spc="-1" strike="noStrike">
                  <a:solidFill>
                    <a:srgbClr val="5f5f5f"/>
                  </a:solidFill>
                  <a:latin typeface="Arial"/>
                </a:rPr>
                <a:t>en connaître</a:t>
              </a:r>
              <a:endParaRPr b="0" lang="fr-FR" sz="1400" spc="-1" strike="noStrike">
                <a:latin typeface="Arial"/>
              </a:endParaRPr>
            </a:p>
            <a:p>
              <a:pPr algn="just">
                <a:lnSpc>
                  <a:spcPct val="100000"/>
                </a:lnSpc>
              </a:pPr>
              <a:endParaRPr b="0" lang="fr-FR" sz="1400" spc="-1" strike="noStrike">
                <a:latin typeface="Arial"/>
              </a:endParaRPr>
            </a:p>
            <a:p>
              <a:pPr marL="285840" indent="-285480" algn="just">
                <a:lnSpc>
                  <a:spcPct val="100000"/>
                </a:lnSpc>
                <a:buClr>
                  <a:srgbClr val="005bbb"/>
                </a:buClr>
                <a:buFont typeface="Wingdings" charset="2"/>
                <a:buChar char=""/>
              </a:pPr>
              <a:r>
                <a:rPr b="1" lang="fr-FR" sz="1400" spc="-1" strike="noStrike">
                  <a:solidFill>
                    <a:srgbClr val="5f5f5f"/>
                  </a:solidFill>
                  <a:latin typeface="Arial"/>
                </a:rPr>
                <a:t>Accessibilité </a:t>
              </a:r>
              <a:r>
                <a:rPr b="1" lang="fr-FR" sz="1400" spc="-1" strike="noStrike" u="sng">
                  <a:solidFill>
                    <a:srgbClr val="005bbb"/>
                  </a:solidFill>
                  <a:uFillTx/>
                  <a:latin typeface="Arial"/>
                </a:rPr>
                <a:t>très </a:t>
              </a:r>
              <a:r>
                <a:rPr b="1" lang="fr-FR" sz="1400" spc="-1" strike="noStrike" u="sng">
                  <a:solidFill>
                    <a:srgbClr val="005bbb"/>
                  </a:solidFill>
                  <a:uFillTx/>
                  <a:latin typeface="Arial"/>
                </a:rPr>
                <a:t>limitée </a:t>
              </a:r>
              <a:r>
                <a:rPr b="1" lang="fr-FR" sz="1400" spc="-1" strike="noStrike">
                  <a:solidFill>
                    <a:srgbClr val="5f5f5f"/>
                  </a:solidFill>
                  <a:latin typeface="Arial"/>
                </a:rPr>
                <a:t>(confidentiel)</a:t>
              </a:r>
              <a:endParaRPr b="0" lang="fr-FR" sz="1400" spc="-1" strike="noStrike">
                <a:latin typeface="Arial"/>
              </a:endParaRPr>
            </a:p>
          </p:txBody>
        </p:sp>
        <p:sp>
          <p:nvSpPr>
            <p:cNvPr id="52" name="CustomShape 6"/>
            <p:cNvSpPr/>
            <p:nvPr/>
          </p:nvSpPr>
          <p:spPr>
            <a:xfrm>
              <a:off x="3912480" y="4380840"/>
              <a:ext cx="357480" cy="285120"/>
            </a:xfrm>
            <a:prstGeom prst="roundRect">
              <a:avLst>
                <a:gd name="adj" fmla="val 16667"/>
              </a:avLst>
            </a:prstGeom>
            <a:noFill/>
            <a:ln w="25560">
              <a:solidFill>
                <a:srgbClr val="005bbb"/>
              </a:solidFill>
              <a:round/>
            </a:ln>
          </p:spPr>
          <p:style>
            <a:lnRef idx="0"/>
            <a:fillRef idx="0"/>
            <a:effectRef idx="0"/>
            <a:fontRef idx="minor"/>
          </p:style>
        </p:sp>
        <p:sp>
          <p:nvSpPr>
            <p:cNvPr id="53" name="CustomShape 7"/>
            <p:cNvSpPr/>
            <p:nvPr/>
          </p:nvSpPr>
          <p:spPr>
            <a:xfrm>
              <a:off x="3912480" y="5005440"/>
              <a:ext cx="357480" cy="285120"/>
            </a:xfrm>
            <a:prstGeom prst="roundRect">
              <a:avLst>
                <a:gd name="adj" fmla="val 16667"/>
              </a:avLst>
            </a:prstGeom>
            <a:noFill/>
            <a:ln w="25560">
              <a:solidFill>
                <a:srgbClr val="005bbb"/>
              </a:solidFill>
              <a:round/>
            </a:ln>
          </p:spPr>
          <p:style>
            <a:lnRef idx="0"/>
            <a:fillRef idx="0"/>
            <a:effectRef idx="0"/>
            <a:fontRef idx="minor"/>
          </p:style>
        </p:sp>
        <p:sp>
          <p:nvSpPr>
            <p:cNvPr id="54" name="CustomShape 8"/>
            <p:cNvSpPr/>
            <p:nvPr/>
          </p:nvSpPr>
          <p:spPr>
            <a:xfrm>
              <a:off x="3912480" y="5559480"/>
              <a:ext cx="357480" cy="285120"/>
            </a:xfrm>
            <a:prstGeom prst="roundRect">
              <a:avLst>
                <a:gd name="adj" fmla="val 16667"/>
              </a:avLst>
            </a:prstGeom>
            <a:noFill/>
            <a:ln w="25560">
              <a:solidFill>
                <a:srgbClr val="005bbb"/>
              </a:solidFill>
              <a:round/>
            </a:ln>
          </p:spPr>
          <p:style>
            <a:lnRef idx="0"/>
            <a:fillRef idx="0"/>
            <a:effectRef idx="0"/>
            <a:fontRef idx="minor"/>
          </p:style>
        </p:sp>
        <p:sp>
          <p:nvSpPr>
            <p:cNvPr id="55" name="CustomShape 9"/>
            <p:cNvSpPr/>
            <p:nvPr/>
          </p:nvSpPr>
          <p:spPr>
            <a:xfrm>
              <a:off x="3912480" y="3891600"/>
              <a:ext cx="357480" cy="285120"/>
            </a:xfrm>
            <a:prstGeom prst="roundRect">
              <a:avLst>
                <a:gd name="adj" fmla="val 16667"/>
              </a:avLst>
            </a:prstGeom>
            <a:noFill/>
            <a:ln w="25560">
              <a:solidFill>
                <a:srgbClr val="005bbb"/>
              </a:solidFill>
              <a:round/>
            </a:ln>
          </p:spPr>
          <p:style>
            <a:lnRef idx="0"/>
            <a:fillRef idx="0"/>
            <a:effectRef idx="0"/>
            <a:fontRef idx="minor"/>
          </p:style>
        </p:sp>
      </p:grpSp>
      <p:sp>
        <p:nvSpPr>
          <p:cNvPr id="56" name="PlaceHolder 10"/>
          <p:cNvSpPr>
            <a:spLocks noGrp="1"/>
          </p:cNvSpPr>
          <p:nvPr>
            <p:ph type="title"/>
          </p:nvPr>
        </p:nvSpPr>
        <p:spPr>
          <a:xfrm>
            <a:off x="466560" y="662040"/>
            <a:ext cx="8353080" cy="581400"/>
          </a:xfrm>
          <a:prstGeom prst="rect">
            <a:avLst/>
          </a:prstGeom>
        </p:spPr>
        <p:txBody>
          <a:bodyPr lIns="36000" rIns="36000" tIns="0" bIns="0"/>
          <a:p>
            <a:pPr>
              <a:lnSpc>
                <a:spcPct val="100000"/>
              </a:lnSpc>
            </a:pPr>
            <a:r>
              <a:rPr b="0" lang="fr-FR" sz="3800" spc="-1" strike="noStrike" cap="all">
                <a:solidFill>
                  <a:srgbClr val="001a70"/>
                </a:solidFill>
                <a:latin typeface="Arial"/>
              </a:rPr>
              <a:t>Modifiez le style du titre</a:t>
            </a:r>
            <a:endParaRPr b="0" lang="fr-FR" sz="3800" spc="-1" strike="noStrike">
              <a:solidFill>
                <a:srgbClr val="7f7f7f"/>
              </a:solidFill>
              <a:latin typeface="Arial"/>
            </a:endParaRPr>
          </a:p>
        </p:txBody>
      </p:sp>
      <p:sp>
        <p:nvSpPr>
          <p:cNvPr id="57" name="PlaceHolder 11"/>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Cliquez pour éditer le format du plan de texte</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Second niveau de plan</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Troisième niveau de plan</a:t>
            </a:r>
            <a:endParaRPr b="0" lang="fr-FR" sz="1200" spc="-1" strike="noStrike">
              <a:solidFill>
                <a:srgbClr val="7f7f7f"/>
              </a:solidFill>
              <a:latin typeface="Arial"/>
            </a:endParaRPr>
          </a:p>
          <a:p>
            <a:pPr lvl="3" marL="1728000" indent="-216000">
              <a:spcBef>
                <a:spcPts val="567"/>
              </a:spcBef>
              <a:buClr>
                <a:srgbClr val="000000"/>
              </a:buClr>
              <a:buSzPct val="75000"/>
              <a:buFont typeface="Symbol" charset="2"/>
              <a:buChar char=""/>
            </a:pPr>
            <a:r>
              <a:rPr b="0" lang="fr-FR" sz="1100" spc="-1" strike="noStrike">
                <a:solidFill>
                  <a:srgbClr val="7f7f7f"/>
                </a:solidFill>
                <a:latin typeface="Arial"/>
              </a:rPr>
              <a:t>Quatrième niveau de plan</a:t>
            </a:r>
            <a:endParaRPr b="0" lang="fr-FR" sz="1100" spc="-1" strike="noStrike">
              <a:solidFill>
                <a:srgbClr val="7f7f7f"/>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7f7f7f"/>
                </a:solidFill>
                <a:latin typeface="Arial"/>
              </a:rPr>
              <a:t>Cinquième niveau de plan</a:t>
            </a:r>
            <a:endParaRPr b="0" lang="fr-FR" sz="2000" spc="-1" strike="noStrike">
              <a:solidFill>
                <a:srgbClr val="7f7f7f"/>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7f7f7f"/>
                </a:solidFill>
                <a:latin typeface="Arial"/>
              </a:rPr>
              <a:t>Sixième niveau de plan</a:t>
            </a:r>
            <a:endParaRPr b="0" lang="fr-FR" sz="2000" spc="-1" strike="noStrike">
              <a:solidFill>
                <a:srgbClr val="7f7f7f"/>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7f7f7f"/>
                </a:solidFill>
                <a:latin typeface="Arial"/>
              </a:rPr>
              <a:t>Septième niveau de plan</a:t>
            </a:r>
            <a:endParaRPr b="0" lang="fr-FR" sz="20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1A367209-6701-44AA-B9CA-174520FD1693}" type="slidenum">
              <a:rPr b="0" lang="fr-FR" sz="1000" spc="-1" strike="noStrike">
                <a:solidFill>
                  <a:srgbClr val="7f7f7f"/>
                </a:solidFill>
                <a:latin typeface="Arial"/>
              </a:rPr>
              <a:t>1</a:t>
            </a:fld>
            <a:endParaRPr b="0" lang="fr-FR" sz="1000" spc="-1" strike="noStrike">
              <a:latin typeface="Arial"/>
            </a:endParaRPr>
          </a:p>
        </p:txBody>
      </p:sp>
      <p:pic>
        <p:nvPicPr>
          <p:cNvPr id="95" name="Image 9" descr=""/>
          <p:cNvPicPr/>
          <p:nvPr/>
        </p:nvPicPr>
        <p:blipFill>
          <a:blip r:embed="rId2"/>
          <a:srcRect l="0" t="0" r="23243" b="0"/>
          <a:stretch/>
        </p:blipFill>
        <p:spPr>
          <a:xfrm>
            <a:off x="8283240" y="6363360"/>
            <a:ext cx="465120" cy="171360"/>
          </a:xfrm>
          <a:prstGeom prst="rect">
            <a:avLst/>
          </a:prstGeom>
          <a:ln>
            <a:noFill/>
          </a:ln>
        </p:spPr>
      </p:pic>
      <p:pic>
        <p:nvPicPr>
          <p:cNvPr id="96" name="Image 8" descr=""/>
          <p:cNvPicPr/>
          <p:nvPr/>
        </p:nvPicPr>
        <p:blipFill>
          <a:blip r:embed="rId3"/>
          <a:stretch/>
        </p:blipFill>
        <p:spPr>
          <a:xfrm>
            <a:off x="395280" y="6302880"/>
            <a:ext cx="718200" cy="305280"/>
          </a:xfrm>
          <a:prstGeom prst="rect">
            <a:avLst/>
          </a:prstGeom>
          <a:ln>
            <a:noFill/>
          </a:ln>
        </p:spPr>
      </p:pic>
      <p:sp>
        <p:nvSpPr>
          <p:cNvPr id="97" name="PlaceHolder 2"/>
          <p:cNvSpPr>
            <a:spLocks noGrp="1"/>
          </p:cNvSpPr>
          <p:nvPr>
            <p:ph type="title"/>
          </p:nvPr>
        </p:nvSpPr>
        <p:spPr>
          <a:xfrm>
            <a:off x="382680" y="922680"/>
            <a:ext cx="8353080" cy="849600"/>
          </a:xfrm>
          <a:prstGeom prst="rect">
            <a:avLst/>
          </a:prstGeom>
        </p:spPr>
        <p:txBody>
          <a:bodyPr lIns="36000" rIns="36000" tIns="0" bIns="0"/>
          <a:p>
            <a:pPr>
              <a:lnSpc>
                <a:spcPct val="100000"/>
              </a:lnSpc>
            </a:pPr>
            <a:r>
              <a:rPr b="0" lang="fr-FR" sz="3800" spc="-1" strike="noStrike" cap="all">
                <a:solidFill>
                  <a:srgbClr val="001a70"/>
                </a:solidFill>
                <a:latin typeface="Arial"/>
              </a:rPr>
              <a:t>Modifiez le style du titre</a:t>
            </a:r>
            <a:endParaRPr b="0" lang="fr-FR" sz="3800" spc="-1" strike="noStrike">
              <a:solidFill>
                <a:srgbClr val="7f7f7f"/>
              </a:solidFill>
              <a:latin typeface="Arial"/>
            </a:endParaRPr>
          </a:p>
        </p:txBody>
      </p:sp>
      <p:sp>
        <p:nvSpPr>
          <p:cNvPr id="98" name="PlaceHolder 3"/>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99" name="PlaceHolder 4"/>
          <p:cNvSpPr>
            <a:spLocks noGrp="1"/>
          </p:cNvSpPr>
          <p:nvPr>
            <p:ph type="body"/>
          </p:nvPr>
        </p:nvSpPr>
        <p:spPr>
          <a:xfrm>
            <a:off x="395280" y="2060640"/>
            <a:ext cx="4217760" cy="4032000"/>
          </a:xfrm>
          <a:prstGeom prst="rect">
            <a:avLst/>
          </a:prstGeom>
        </p:spPr>
        <p:txBody>
          <a:bodyPr lIns="36000" rIns="36000" tIns="0" bIns="0"/>
          <a:p>
            <a:pPr marL="432000" indent="-324000">
              <a:lnSpc>
                <a:spcPct val="100000"/>
              </a:lnSpc>
              <a:spcBef>
                <a:spcPts val="1800"/>
              </a:spcBef>
              <a:buClr>
                <a:srgbClr val="000000"/>
              </a:buClr>
              <a:buSzPct val="45000"/>
              <a:buFont typeface="Wingdings" charset="2"/>
              <a:buChar char=""/>
            </a:pPr>
            <a:r>
              <a:rPr b="1" lang="fr-FR" sz="1300" spc="-1" strike="noStrike" cap="all">
                <a:solidFill>
                  <a:srgbClr val="7f7f7f"/>
                </a:solidFill>
                <a:latin typeface="Arial"/>
              </a:rPr>
              <a:t>Modifiez les styles du texte du masque</a:t>
            </a:r>
            <a:endParaRPr b="1" lang="fr-FR" sz="1300" spc="-1" strike="noStrike">
              <a:solidFill>
                <a:srgbClr val="7f7f7f"/>
              </a:solidFill>
              <a:latin typeface="Arial"/>
            </a:endParaRPr>
          </a:p>
          <a:p>
            <a:pPr lvl="1" marL="360000">
              <a:spcBef>
                <a:spcPts val="1134"/>
              </a:spcBef>
              <a:buClr>
                <a:srgbClr val="000000"/>
              </a:buClr>
              <a:buSzPct val="75000"/>
              <a:buFont typeface="Symbol" charset="2"/>
              <a:buChar char=""/>
            </a:pPr>
            <a:r>
              <a:rPr b="0" lang="fr-FR" sz="1300" spc="-1" strike="noStrike" cap="all">
                <a:solidFill>
                  <a:srgbClr val="7f7f7f"/>
                </a:solidFill>
                <a:latin typeface="Arial"/>
              </a:rPr>
              <a:t>Deuxième niveau</a:t>
            </a:r>
            <a:endParaRPr b="0" lang="fr-FR" sz="1300" spc="-1" strike="noStrike">
              <a:solidFill>
                <a:srgbClr val="7f7f7f"/>
              </a:solidFill>
              <a:latin typeface="Arial"/>
            </a:endParaRPr>
          </a:p>
        </p:txBody>
      </p:sp>
      <p:sp>
        <p:nvSpPr>
          <p:cNvPr id="100" name="PlaceHolder 5"/>
          <p:cNvSpPr>
            <a:spLocks noGrp="1"/>
          </p:cNvSpPr>
          <p:nvPr>
            <p:ph type="body"/>
          </p:nvPr>
        </p:nvSpPr>
        <p:spPr>
          <a:xfrm>
            <a:off x="5262120" y="2060640"/>
            <a:ext cx="3473640" cy="4032000"/>
          </a:xfrm>
          <a:prstGeom prst="rect">
            <a:avLst/>
          </a:prstGeom>
        </p:spPr>
        <p:txBody>
          <a:bodyPr lIns="90000" rIns="90000" tIns="45000" bIns="45000"/>
          <a:p>
            <a:pPr>
              <a:lnSpc>
                <a:spcPct val="100000"/>
              </a:lnSpc>
            </a:pPr>
            <a:r>
              <a:rPr b="0" lang="fr-FR" sz="1800" spc="-1" strike="noStrike">
                <a:solidFill>
                  <a:srgbClr val="7f7f7f"/>
                </a:solidFill>
                <a:latin typeface="Arial"/>
              </a:rPr>
              <a:t>Cliquez sur l'icône pour ajouter une image</a:t>
            </a:r>
            <a:endParaRPr b="1" lang="fr-FR" sz="18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CF7A7F9C-34EA-45A6-B5DF-8487D73ABA90}" type="slidenum">
              <a:rPr b="0" lang="fr-FR" sz="1000" spc="-1" strike="noStrike">
                <a:solidFill>
                  <a:srgbClr val="7f7f7f"/>
                </a:solidFill>
                <a:latin typeface="Arial"/>
              </a:rPr>
              <a:t>1</a:t>
            </a:fld>
            <a:endParaRPr b="0" lang="fr-FR" sz="1000" spc="-1" strike="noStrike">
              <a:latin typeface="Arial"/>
            </a:endParaRPr>
          </a:p>
        </p:txBody>
      </p:sp>
      <p:pic>
        <p:nvPicPr>
          <p:cNvPr id="138" name="Image 9" descr=""/>
          <p:cNvPicPr/>
          <p:nvPr/>
        </p:nvPicPr>
        <p:blipFill>
          <a:blip r:embed="rId2"/>
          <a:srcRect l="0" t="0" r="23243" b="0"/>
          <a:stretch/>
        </p:blipFill>
        <p:spPr>
          <a:xfrm>
            <a:off x="8283240" y="6363360"/>
            <a:ext cx="465120" cy="171360"/>
          </a:xfrm>
          <a:prstGeom prst="rect">
            <a:avLst/>
          </a:prstGeom>
          <a:ln>
            <a:noFill/>
          </a:ln>
        </p:spPr>
      </p:pic>
      <p:pic>
        <p:nvPicPr>
          <p:cNvPr id="139" name="Image 8" descr=""/>
          <p:cNvPicPr/>
          <p:nvPr/>
        </p:nvPicPr>
        <p:blipFill>
          <a:blip r:embed="rId3"/>
          <a:stretch/>
        </p:blipFill>
        <p:spPr>
          <a:xfrm>
            <a:off x="395280" y="6302880"/>
            <a:ext cx="718200" cy="305280"/>
          </a:xfrm>
          <a:prstGeom prst="rect">
            <a:avLst/>
          </a:prstGeom>
          <a:ln>
            <a:noFill/>
          </a:ln>
        </p:spPr>
      </p:pic>
      <p:sp>
        <p:nvSpPr>
          <p:cNvPr id="140" name="PlaceHolder 2"/>
          <p:cNvSpPr>
            <a:spLocks noGrp="1"/>
          </p:cNvSpPr>
          <p:nvPr>
            <p:ph type="title"/>
          </p:nvPr>
        </p:nvSpPr>
        <p:spPr>
          <a:xfrm>
            <a:off x="395280" y="714240"/>
            <a:ext cx="4957560" cy="79992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141" name="PlaceHolder 3"/>
          <p:cNvSpPr>
            <a:spLocks noGrp="1"/>
          </p:cNvSpPr>
          <p:nvPr>
            <p:ph type="body"/>
          </p:nvPr>
        </p:nvSpPr>
        <p:spPr>
          <a:xfrm>
            <a:off x="5695920" y="0"/>
            <a:ext cx="3447720" cy="6857640"/>
          </a:xfrm>
          <a:prstGeom prst="rect">
            <a:avLst/>
          </a:prstGeom>
        </p:spPr>
        <p:txBody>
          <a:bodyPr lIns="90000" rIns="90000" tIns="45000" bIns="45000"/>
          <a:p>
            <a:pPr marL="432000" indent="-324000">
              <a:lnSpc>
                <a:spcPct val="100000"/>
              </a:lnSpc>
              <a:buClr>
                <a:srgbClr val="000000"/>
              </a:buClr>
              <a:buSzPct val="45000"/>
              <a:buFont typeface="Wingdings" charset="2"/>
              <a:buChar char=""/>
            </a:pPr>
            <a:r>
              <a:rPr b="0" lang="fr-FR" sz="1800" spc="-1" strike="noStrike">
                <a:solidFill>
                  <a:srgbClr val="7f7f7f"/>
                </a:solidFill>
                <a:latin typeface="Arial"/>
              </a:rPr>
              <a:t>Cliquez sur l'icône pour ajouter une image</a:t>
            </a:r>
            <a:endParaRPr b="1" lang="fr-FR" sz="1800" spc="-1" strike="noStrike">
              <a:solidFill>
                <a:srgbClr val="7f7f7f"/>
              </a:solidFill>
              <a:latin typeface="Arial"/>
            </a:endParaRPr>
          </a:p>
        </p:txBody>
      </p:sp>
      <p:sp>
        <p:nvSpPr>
          <p:cNvPr id="142" name="PlaceHolder 4"/>
          <p:cNvSpPr>
            <a:spLocks noGrp="1"/>
          </p:cNvSpPr>
          <p:nvPr>
            <p:ph type="body"/>
          </p:nvPr>
        </p:nvSpPr>
        <p:spPr>
          <a:xfrm>
            <a:off x="395280" y="1743120"/>
            <a:ext cx="4957560" cy="4438440"/>
          </a:xfrm>
          <a:prstGeom prst="rect">
            <a:avLst/>
          </a:prstGeom>
        </p:spPr>
        <p:txBody>
          <a:bodyPr lIns="36000" rIns="36000" tIns="0" bIns="0"/>
          <a:p>
            <a:pPr marL="179280" indent="-178920">
              <a:lnSpc>
                <a:spcPct val="100000"/>
              </a:lnSpc>
              <a:spcBef>
                <a:spcPts val="1800"/>
              </a:spcBef>
              <a:buClr>
                <a:srgbClr val="001a70"/>
              </a:buClr>
              <a:buFont typeface="Wingdings" charset="2"/>
              <a:buChar char=""/>
            </a:pPr>
            <a:r>
              <a:rPr b="1" lang="fr-FR" sz="1600" spc="-1" strike="noStrike">
                <a:solidFill>
                  <a:srgbClr val="7f7f7f"/>
                </a:solidFill>
                <a:latin typeface="Arial"/>
              </a:rPr>
              <a:t>Modifiez les styles du texte du masque</a:t>
            </a:r>
            <a:endParaRPr b="1"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Deuxième niveau</a:t>
            </a:r>
            <a:endParaRPr b="0" lang="fr-FR" sz="1600" spc="-1" strike="noStrike">
              <a:solidFill>
                <a:srgbClr val="7f7f7f"/>
              </a:solidFill>
              <a:latin typeface="Arial"/>
            </a:endParaRPr>
          </a:p>
          <a:p>
            <a:pPr lvl="2" marL="540000" indent="-179640">
              <a:lnSpc>
                <a:spcPct val="100000"/>
              </a:lnSpc>
              <a:spcBef>
                <a:spcPts val="300"/>
              </a:spcBef>
              <a:buClr>
                <a:srgbClr val="001a70"/>
              </a:buClr>
              <a:buFont typeface="Arial"/>
              <a:buChar char="•"/>
            </a:pPr>
            <a:r>
              <a:rPr b="0" lang="fr-FR" sz="1400" spc="-1" strike="noStrike">
                <a:solidFill>
                  <a:srgbClr val="7f7f7f"/>
                </a:solidFill>
                <a:latin typeface="Arial"/>
              </a:rPr>
              <a:t>Troisième niveau</a:t>
            </a:r>
            <a:endParaRPr b="0" lang="fr-FR" sz="1400" spc="-1" strike="noStrike">
              <a:solidFill>
                <a:srgbClr val="7f7f7f"/>
              </a:solidFill>
              <a:latin typeface="Arial"/>
            </a:endParaRPr>
          </a:p>
          <a:p>
            <a:pPr lvl="3" marL="720000" indent="-143640">
              <a:lnSpc>
                <a:spcPct val="100000"/>
              </a:lnSpc>
              <a:buClr>
                <a:srgbClr val="7f7f7f"/>
              </a:buClr>
              <a:buFont typeface="Arial"/>
              <a:buChar char="–"/>
            </a:pPr>
            <a:r>
              <a:rPr b="0" lang="fr-FR" sz="1200" spc="-1" strike="noStrike">
                <a:solidFill>
                  <a:srgbClr val="7f7f7f"/>
                </a:solidFill>
                <a:latin typeface="Arial"/>
              </a:rPr>
              <a:t>Quatrième niveau</a:t>
            </a:r>
            <a:endParaRPr b="0" lang="fr-FR" sz="1200" spc="-1" strike="noStrike">
              <a:solidFill>
                <a:srgbClr val="7f7f7f"/>
              </a:solidFill>
              <a:latin typeface="Arial"/>
            </a:endParaRPr>
          </a:p>
          <a:p>
            <a:pPr lvl="4" marL="864000" indent="-107640">
              <a:lnSpc>
                <a:spcPct val="100000"/>
              </a:lnSpc>
              <a:buClr>
                <a:srgbClr val="7f7f7f"/>
              </a:buClr>
              <a:buFont typeface="Arial"/>
              <a:buChar char="»"/>
            </a:pPr>
            <a:r>
              <a:rPr b="0" lang="fr-FR" sz="1100" spc="-1" strike="noStrike">
                <a:solidFill>
                  <a:srgbClr val="7f7f7f"/>
                </a:solidFill>
                <a:latin typeface="Arial"/>
              </a:rPr>
              <a:t>Cinquième niveau</a:t>
            </a:r>
            <a:endParaRPr b="0" lang="fr-FR" sz="11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A3455D79-3122-4A46-AA27-321910B644D1}" type="slidenum">
              <a:rPr b="0" lang="fr-FR" sz="1000" spc="-1" strike="noStrike">
                <a:solidFill>
                  <a:srgbClr val="7f7f7f"/>
                </a:solidFill>
                <a:latin typeface="Arial"/>
              </a:rPr>
              <a:t>1</a:t>
            </a:fld>
            <a:endParaRPr b="0" lang="fr-FR" sz="1000" spc="-1" strike="noStrike">
              <a:latin typeface="Arial"/>
            </a:endParaRPr>
          </a:p>
        </p:txBody>
      </p:sp>
      <p:pic>
        <p:nvPicPr>
          <p:cNvPr id="180" name="Image 9" descr=""/>
          <p:cNvPicPr/>
          <p:nvPr/>
        </p:nvPicPr>
        <p:blipFill>
          <a:blip r:embed="rId2"/>
          <a:srcRect l="0" t="0" r="23243" b="0"/>
          <a:stretch/>
        </p:blipFill>
        <p:spPr>
          <a:xfrm>
            <a:off x="8283240" y="6363360"/>
            <a:ext cx="465120" cy="171360"/>
          </a:xfrm>
          <a:prstGeom prst="rect">
            <a:avLst/>
          </a:prstGeom>
          <a:ln>
            <a:noFill/>
          </a:ln>
        </p:spPr>
      </p:pic>
      <p:pic>
        <p:nvPicPr>
          <p:cNvPr id="181" name="Image 8" descr=""/>
          <p:cNvPicPr/>
          <p:nvPr/>
        </p:nvPicPr>
        <p:blipFill>
          <a:blip r:embed="rId3"/>
          <a:stretch/>
        </p:blipFill>
        <p:spPr>
          <a:xfrm>
            <a:off x="395280" y="6302880"/>
            <a:ext cx="718200" cy="305280"/>
          </a:xfrm>
          <a:prstGeom prst="rect">
            <a:avLst/>
          </a:prstGeom>
          <a:ln>
            <a:noFill/>
          </a:ln>
        </p:spPr>
      </p:pic>
      <p:sp>
        <p:nvSpPr>
          <p:cNvPr id="182" name="PlaceHolder 2"/>
          <p:cNvSpPr>
            <a:spLocks noGrp="1"/>
          </p:cNvSpPr>
          <p:nvPr>
            <p:ph type="title"/>
          </p:nvPr>
        </p:nvSpPr>
        <p:spPr>
          <a:xfrm>
            <a:off x="395280" y="274680"/>
            <a:ext cx="8353080" cy="84960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183" name="PlaceHolder 3"/>
          <p:cNvSpPr>
            <a:spLocks noGrp="1"/>
          </p:cNvSpPr>
          <p:nvPr>
            <p:ph type="body"/>
          </p:nvPr>
        </p:nvSpPr>
        <p:spPr>
          <a:xfrm>
            <a:off x="395280" y="1268280"/>
            <a:ext cx="8353080" cy="4857480"/>
          </a:xfrm>
          <a:prstGeom prst="rect">
            <a:avLst/>
          </a:prstGeom>
        </p:spPr>
        <p:txBody>
          <a:bodyPr lIns="36000" rIns="36000" tIns="0" bIns="0"/>
          <a:p>
            <a:pPr marL="432000" indent="-324000">
              <a:lnSpc>
                <a:spcPct val="100000"/>
              </a:lnSpc>
              <a:spcBef>
                <a:spcPts val="1800"/>
              </a:spcBef>
              <a:buClr>
                <a:srgbClr val="000000"/>
              </a:buClr>
              <a:buSzPct val="45000"/>
              <a:buFont typeface="Wingdings" charset="2"/>
              <a:buChar char=""/>
            </a:pPr>
            <a:r>
              <a:rPr b="1" lang="fr-FR" sz="1600" spc="-1" strike="noStrike">
                <a:solidFill>
                  <a:srgbClr val="7f7f7f"/>
                </a:solidFill>
                <a:latin typeface="Arial"/>
              </a:rPr>
              <a:t>Modifiez les styles du texte du masque</a:t>
            </a:r>
            <a:endParaRPr b="1" lang="fr-FR" sz="1600" spc="-1" strike="noStrike">
              <a:solidFill>
                <a:srgbClr val="7f7f7f"/>
              </a:solidFill>
              <a:latin typeface="Arial"/>
            </a:endParaRPr>
          </a:p>
          <a:p>
            <a:pPr lvl="1" marL="864000" indent="-324000">
              <a:lnSpc>
                <a:spcPct val="100000"/>
              </a:lnSpc>
              <a:spcBef>
                <a:spcPts val="601"/>
              </a:spcBef>
              <a:buClr>
                <a:srgbClr val="000000"/>
              </a:buClr>
              <a:buSzPct val="75000"/>
              <a:buFont typeface="Symbol" charset="2"/>
              <a:buChar char=""/>
            </a:pPr>
            <a:r>
              <a:rPr b="0" lang="fr-FR" sz="1600" spc="-1" strike="noStrike">
                <a:solidFill>
                  <a:srgbClr val="7f7f7f"/>
                </a:solidFill>
                <a:latin typeface="Arial"/>
              </a:rPr>
              <a:t>Deuxième niveau</a:t>
            </a:r>
            <a:endParaRPr b="0" lang="fr-FR" sz="1600" spc="-1" strike="noStrike">
              <a:solidFill>
                <a:srgbClr val="7f7f7f"/>
              </a:solidFill>
              <a:latin typeface="Arial"/>
            </a:endParaRPr>
          </a:p>
          <a:p>
            <a:pPr lvl="2" marL="1296000" indent="-288000">
              <a:lnSpc>
                <a:spcPct val="100000"/>
              </a:lnSpc>
              <a:spcBef>
                <a:spcPts val="300"/>
              </a:spcBef>
              <a:buClr>
                <a:srgbClr val="000000"/>
              </a:buClr>
              <a:buSzPct val="45000"/>
              <a:buFont typeface="Wingdings" charset="2"/>
              <a:buChar char=""/>
            </a:pPr>
            <a:r>
              <a:rPr b="0" lang="fr-FR" sz="1400" spc="-1" strike="noStrike">
                <a:solidFill>
                  <a:srgbClr val="7f7f7f"/>
                </a:solidFill>
                <a:latin typeface="Arial"/>
              </a:rPr>
              <a:t>Troisième niveau</a:t>
            </a:r>
            <a:endParaRPr b="0" lang="fr-FR" sz="1400" spc="-1" strike="noStrike">
              <a:solidFill>
                <a:srgbClr val="7f7f7f"/>
              </a:solidFill>
              <a:latin typeface="Arial"/>
            </a:endParaRPr>
          </a:p>
          <a:p>
            <a:pPr lvl="3" marL="1728000" indent="-216000">
              <a:lnSpc>
                <a:spcPct val="100000"/>
              </a:lnSpc>
              <a:buClr>
                <a:srgbClr val="000000"/>
              </a:buClr>
              <a:buSzPct val="75000"/>
              <a:buFont typeface="Symbol" charset="2"/>
              <a:buChar char=""/>
            </a:pPr>
            <a:r>
              <a:rPr b="0" lang="fr-FR" sz="1200" spc="-1" strike="noStrike">
                <a:solidFill>
                  <a:srgbClr val="7f7f7f"/>
                </a:solidFill>
                <a:latin typeface="Arial"/>
              </a:rPr>
              <a:t>Quatrième niveau</a:t>
            </a:r>
            <a:endParaRPr b="0" lang="fr-FR" sz="1200" spc="-1" strike="noStrike">
              <a:solidFill>
                <a:srgbClr val="7f7f7f"/>
              </a:solidFill>
              <a:latin typeface="Arial"/>
            </a:endParaRPr>
          </a:p>
          <a:p>
            <a:pPr lvl="4" marL="2160000" indent="-216000">
              <a:lnSpc>
                <a:spcPct val="100000"/>
              </a:lnSpc>
              <a:buClr>
                <a:srgbClr val="000000"/>
              </a:buClr>
              <a:buSzPct val="45000"/>
              <a:buFont typeface="Wingdings" charset="2"/>
              <a:buChar char=""/>
            </a:pPr>
            <a:r>
              <a:rPr b="0" lang="fr-FR" sz="1100" spc="-1" strike="noStrike">
                <a:solidFill>
                  <a:srgbClr val="7f7f7f"/>
                </a:solidFill>
                <a:latin typeface="Arial"/>
              </a:rPr>
              <a:t>Cinquième niveau</a:t>
            </a:r>
            <a:endParaRPr b="0" lang="fr-FR" sz="1100" spc="-1" strike="noStrike">
              <a:solidFill>
                <a:srgbClr val="7f7f7f"/>
              </a:solidFill>
              <a:latin typeface="Arial"/>
            </a:endParaRPr>
          </a:p>
        </p:txBody>
      </p:sp>
      <p:sp>
        <p:nvSpPr>
          <p:cNvPr id="184" name="PlaceHolder 4"/>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1"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E7EDC66C-C22C-472B-A395-CDEF2EA4BD56}" type="slidenum">
              <a:rPr b="0" lang="fr-FR" sz="1000" spc="-1" strike="noStrike">
                <a:solidFill>
                  <a:srgbClr val="7f7f7f"/>
                </a:solidFill>
                <a:latin typeface="Arial"/>
              </a:rPr>
              <a:t>1</a:t>
            </a:fld>
            <a:endParaRPr b="0" lang="fr-FR" sz="1000" spc="-1" strike="noStrike">
              <a:latin typeface="Arial"/>
            </a:endParaRPr>
          </a:p>
        </p:txBody>
      </p:sp>
      <p:pic>
        <p:nvPicPr>
          <p:cNvPr id="222" name="Image 9" descr=""/>
          <p:cNvPicPr/>
          <p:nvPr/>
        </p:nvPicPr>
        <p:blipFill>
          <a:blip r:embed="rId2"/>
          <a:srcRect l="0" t="0" r="23243" b="0"/>
          <a:stretch/>
        </p:blipFill>
        <p:spPr>
          <a:xfrm>
            <a:off x="8283240" y="6363360"/>
            <a:ext cx="465120" cy="171360"/>
          </a:xfrm>
          <a:prstGeom prst="rect">
            <a:avLst/>
          </a:prstGeom>
          <a:ln>
            <a:noFill/>
          </a:ln>
        </p:spPr>
      </p:pic>
      <p:pic>
        <p:nvPicPr>
          <p:cNvPr id="223" name="Image 8" descr=""/>
          <p:cNvPicPr/>
          <p:nvPr/>
        </p:nvPicPr>
        <p:blipFill>
          <a:blip r:embed="rId3"/>
          <a:stretch/>
        </p:blipFill>
        <p:spPr>
          <a:xfrm>
            <a:off x="395280" y="6302880"/>
            <a:ext cx="718200" cy="305280"/>
          </a:xfrm>
          <a:prstGeom prst="rect">
            <a:avLst/>
          </a:prstGeom>
          <a:ln>
            <a:noFill/>
          </a:ln>
        </p:spPr>
      </p:pic>
      <p:sp>
        <p:nvSpPr>
          <p:cNvPr id="224" name="PlaceHolder 2"/>
          <p:cNvSpPr>
            <a:spLocks noGrp="1"/>
          </p:cNvSpPr>
          <p:nvPr>
            <p:ph type="title"/>
          </p:nvPr>
        </p:nvSpPr>
        <p:spPr>
          <a:xfrm>
            <a:off x="395280" y="274680"/>
            <a:ext cx="8353080" cy="84960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225" name="PlaceHolder 3"/>
          <p:cNvSpPr>
            <a:spLocks noGrp="1"/>
          </p:cNvSpPr>
          <p:nvPr>
            <p:ph type="body"/>
          </p:nvPr>
        </p:nvSpPr>
        <p:spPr>
          <a:xfrm>
            <a:off x="395280" y="1268280"/>
            <a:ext cx="4071240" cy="4857480"/>
          </a:xfrm>
          <a:prstGeom prst="rect">
            <a:avLst/>
          </a:prstGeom>
        </p:spPr>
        <p:txBody>
          <a:bodyPr lIns="36000" rIns="36000" tIns="0" bIns="0"/>
          <a:p>
            <a:pPr marL="432000" indent="-324000">
              <a:lnSpc>
                <a:spcPct val="100000"/>
              </a:lnSpc>
              <a:spcBef>
                <a:spcPts val="1800"/>
              </a:spcBef>
              <a:buClr>
                <a:srgbClr val="000000"/>
              </a:buClr>
              <a:buSzPct val="45000"/>
              <a:buFont typeface="Wingdings" charset="2"/>
              <a:buChar char=""/>
            </a:pPr>
            <a:r>
              <a:rPr b="1" lang="fr-FR" sz="1400" spc="-1" strike="noStrike">
                <a:solidFill>
                  <a:srgbClr val="7f7f7f"/>
                </a:solidFill>
                <a:latin typeface="Arial"/>
              </a:rPr>
              <a:t>Modifiez les styles du texte du masque</a:t>
            </a:r>
            <a:endParaRPr b="1" lang="fr-FR" sz="1400" spc="-1" strike="noStrike">
              <a:solidFill>
                <a:srgbClr val="7f7f7f"/>
              </a:solidFill>
              <a:latin typeface="Arial"/>
            </a:endParaRPr>
          </a:p>
          <a:p>
            <a:pPr lvl="1" marL="864000" indent="-324000">
              <a:lnSpc>
                <a:spcPct val="100000"/>
              </a:lnSpc>
              <a:spcBef>
                <a:spcPts val="601"/>
              </a:spcBef>
              <a:buClr>
                <a:srgbClr val="000000"/>
              </a:buClr>
              <a:buSzPct val="75000"/>
              <a:buFont typeface="Symbol" charset="2"/>
              <a:buChar char=""/>
            </a:pPr>
            <a:r>
              <a:rPr b="0" lang="fr-FR" sz="1400" spc="-1" strike="noStrike">
                <a:solidFill>
                  <a:srgbClr val="7f7f7f"/>
                </a:solidFill>
                <a:latin typeface="Arial"/>
              </a:rPr>
              <a:t>Deuxième niveau</a:t>
            </a:r>
            <a:endParaRPr b="0" lang="fr-FR" sz="1400" spc="-1" strike="noStrike">
              <a:solidFill>
                <a:srgbClr val="7f7f7f"/>
              </a:solidFill>
              <a:latin typeface="Arial"/>
            </a:endParaRPr>
          </a:p>
          <a:p>
            <a:pPr lvl="2" marL="1296000" indent="-288000">
              <a:lnSpc>
                <a:spcPct val="100000"/>
              </a:lnSpc>
              <a:spcBef>
                <a:spcPts val="300"/>
              </a:spcBef>
              <a:buClr>
                <a:srgbClr val="000000"/>
              </a:buClr>
              <a:buSzPct val="45000"/>
              <a:buFont typeface="Wingdings" charset="2"/>
              <a:buChar char=""/>
            </a:pPr>
            <a:r>
              <a:rPr b="0" lang="fr-FR" sz="1200" spc="-1" strike="noStrike">
                <a:solidFill>
                  <a:srgbClr val="7f7f7f"/>
                </a:solidFill>
                <a:latin typeface="Arial"/>
              </a:rPr>
              <a:t>Troisième niveau</a:t>
            </a:r>
            <a:endParaRPr b="0" lang="fr-FR" sz="1200" spc="-1" strike="noStrike">
              <a:solidFill>
                <a:srgbClr val="7f7f7f"/>
              </a:solidFill>
              <a:latin typeface="Arial"/>
            </a:endParaRPr>
          </a:p>
          <a:p>
            <a:pPr lvl="3" marL="1728000" indent="-216000">
              <a:lnSpc>
                <a:spcPct val="100000"/>
              </a:lnSpc>
              <a:buClr>
                <a:srgbClr val="000000"/>
              </a:buClr>
              <a:buSzPct val="75000"/>
              <a:buFont typeface="Symbol" charset="2"/>
              <a:buChar char=""/>
            </a:pPr>
            <a:r>
              <a:rPr b="0" lang="fr-FR" sz="1100" spc="-1" strike="noStrike">
                <a:solidFill>
                  <a:srgbClr val="7f7f7f"/>
                </a:solidFill>
                <a:latin typeface="Arial"/>
              </a:rPr>
              <a:t>Quatrième niveau</a:t>
            </a:r>
            <a:endParaRPr b="0" lang="fr-FR" sz="1100" spc="-1" strike="noStrike">
              <a:solidFill>
                <a:srgbClr val="7f7f7f"/>
              </a:solidFill>
              <a:latin typeface="Arial"/>
            </a:endParaRPr>
          </a:p>
          <a:p>
            <a:pPr lvl="4" marL="2160000" indent="-216000">
              <a:lnSpc>
                <a:spcPct val="100000"/>
              </a:lnSpc>
              <a:buClr>
                <a:srgbClr val="000000"/>
              </a:buClr>
              <a:buSzPct val="45000"/>
              <a:buFont typeface="Wingdings" charset="2"/>
              <a:buChar char=""/>
            </a:pPr>
            <a:r>
              <a:rPr b="0" lang="fr-FR" sz="1000" spc="-1" strike="noStrike">
                <a:solidFill>
                  <a:srgbClr val="7f7f7f"/>
                </a:solidFill>
                <a:latin typeface="Arial"/>
              </a:rPr>
              <a:t>Cinquième niveau</a:t>
            </a:r>
            <a:endParaRPr b="0" lang="fr-FR" sz="1000" spc="-1" strike="noStrike">
              <a:solidFill>
                <a:srgbClr val="7f7f7f"/>
              </a:solidFill>
              <a:latin typeface="Arial"/>
            </a:endParaRPr>
          </a:p>
        </p:txBody>
      </p:sp>
      <p:sp>
        <p:nvSpPr>
          <p:cNvPr id="226" name="PlaceHolder 4"/>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227" name="PlaceHolder 5"/>
          <p:cNvSpPr>
            <a:spLocks noGrp="1"/>
          </p:cNvSpPr>
          <p:nvPr>
            <p:ph type="body"/>
          </p:nvPr>
        </p:nvSpPr>
        <p:spPr>
          <a:xfrm>
            <a:off x="4667400" y="1268280"/>
            <a:ext cx="4071600" cy="4857480"/>
          </a:xfrm>
          <a:prstGeom prst="rect">
            <a:avLst/>
          </a:prstGeom>
        </p:spPr>
        <p:txBody>
          <a:bodyPr lIns="36000" rIns="36000" tIns="0" bIns="0"/>
          <a:p>
            <a:pPr marL="179280" indent="-178920">
              <a:lnSpc>
                <a:spcPct val="100000"/>
              </a:lnSpc>
              <a:spcBef>
                <a:spcPts val="1800"/>
              </a:spcBef>
              <a:buClr>
                <a:srgbClr val="001a70"/>
              </a:buClr>
              <a:buFont typeface="Wingdings" charset="2"/>
              <a:buChar char=""/>
            </a:pPr>
            <a:r>
              <a:rPr b="1" lang="fr-FR" sz="1400" spc="-1" strike="noStrike">
                <a:solidFill>
                  <a:srgbClr val="7f7f7f"/>
                </a:solidFill>
                <a:latin typeface="Arial"/>
              </a:rPr>
              <a:t>Modifiez les styles du texte du masque</a:t>
            </a:r>
            <a:endParaRPr b="1" lang="fr-FR" sz="14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400" spc="-1" strike="noStrike">
                <a:solidFill>
                  <a:srgbClr val="7f7f7f"/>
                </a:solidFill>
                <a:latin typeface="Arial"/>
              </a:rPr>
              <a:t>Deuxième niveau</a:t>
            </a:r>
            <a:endParaRPr b="0" lang="fr-FR" sz="1400" spc="-1" strike="noStrike">
              <a:solidFill>
                <a:srgbClr val="7f7f7f"/>
              </a:solidFill>
              <a:latin typeface="Arial"/>
            </a:endParaRPr>
          </a:p>
          <a:p>
            <a:pPr lvl="2" marL="540000" indent="-179640">
              <a:lnSpc>
                <a:spcPct val="100000"/>
              </a:lnSpc>
              <a:spcBef>
                <a:spcPts val="300"/>
              </a:spcBef>
              <a:buClr>
                <a:srgbClr val="001a70"/>
              </a:buClr>
              <a:buFont typeface="Arial"/>
              <a:buChar char="•"/>
            </a:pPr>
            <a:r>
              <a:rPr b="0" lang="fr-FR" sz="1200" spc="-1" strike="noStrike">
                <a:solidFill>
                  <a:srgbClr val="7f7f7f"/>
                </a:solidFill>
                <a:latin typeface="Arial"/>
              </a:rPr>
              <a:t>Troisième niveau</a:t>
            </a:r>
            <a:endParaRPr b="0" lang="fr-FR" sz="1200" spc="-1" strike="noStrike">
              <a:solidFill>
                <a:srgbClr val="7f7f7f"/>
              </a:solidFill>
              <a:latin typeface="Arial"/>
            </a:endParaRPr>
          </a:p>
          <a:p>
            <a:pPr lvl="3" marL="720000" indent="-143640">
              <a:lnSpc>
                <a:spcPct val="100000"/>
              </a:lnSpc>
              <a:buClr>
                <a:srgbClr val="7f7f7f"/>
              </a:buClr>
              <a:buFont typeface="Arial"/>
              <a:buChar char="–"/>
            </a:pPr>
            <a:r>
              <a:rPr b="0" lang="fr-FR" sz="1100" spc="-1" strike="noStrike">
                <a:solidFill>
                  <a:srgbClr val="7f7f7f"/>
                </a:solidFill>
                <a:latin typeface="Arial"/>
              </a:rPr>
              <a:t>Quatrième niveau</a:t>
            </a:r>
            <a:endParaRPr b="0" lang="fr-FR" sz="1100" spc="-1" strike="noStrike">
              <a:solidFill>
                <a:srgbClr val="7f7f7f"/>
              </a:solidFill>
              <a:latin typeface="Arial"/>
            </a:endParaRPr>
          </a:p>
          <a:p>
            <a:pPr lvl="4" marL="864000" indent="-107640">
              <a:lnSpc>
                <a:spcPct val="100000"/>
              </a:lnSpc>
              <a:buClr>
                <a:srgbClr val="7f7f7f"/>
              </a:buClr>
              <a:buFont typeface="Arial"/>
              <a:buChar char="»"/>
            </a:pPr>
            <a:r>
              <a:rPr b="0" lang="fr-FR" sz="1000" spc="-1" strike="noStrike">
                <a:solidFill>
                  <a:srgbClr val="7f7f7f"/>
                </a:solidFill>
                <a:latin typeface="Arial"/>
              </a:rPr>
              <a:t>Cinquième niveau</a:t>
            </a:r>
            <a:endParaRPr b="0" lang="fr-FR" sz="10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921208C1-A4BD-4CE3-8648-4D2F4A894C43}" type="slidenum">
              <a:rPr b="0" lang="fr-FR" sz="1000" spc="-1" strike="noStrike">
                <a:solidFill>
                  <a:srgbClr val="7f7f7f"/>
                </a:solidFill>
                <a:latin typeface="Arial"/>
              </a:rPr>
              <a:t>1</a:t>
            </a:fld>
            <a:endParaRPr b="0" lang="fr-FR" sz="1000" spc="-1" strike="noStrike">
              <a:latin typeface="Arial"/>
            </a:endParaRPr>
          </a:p>
        </p:txBody>
      </p:sp>
      <p:pic>
        <p:nvPicPr>
          <p:cNvPr id="265" name="Image 9" descr=""/>
          <p:cNvPicPr/>
          <p:nvPr/>
        </p:nvPicPr>
        <p:blipFill>
          <a:blip r:embed="rId2"/>
          <a:srcRect l="0" t="0" r="23243" b="0"/>
          <a:stretch/>
        </p:blipFill>
        <p:spPr>
          <a:xfrm>
            <a:off x="8283240" y="6363360"/>
            <a:ext cx="465120" cy="171360"/>
          </a:xfrm>
          <a:prstGeom prst="rect">
            <a:avLst/>
          </a:prstGeom>
          <a:ln>
            <a:noFill/>
          </a:ln>
        </p:spPr>
      </p:pic>
      <p:pic>
        <p:nvPicPr>
          <p:cNvPr id="266" name="Image 8" descr=""/>
          <p:cNvPicPr/>
          <p:nvPr/>
        </p:nvPicPr>
        <p:blipFill>
          <a:blip r:embed="rId3"/>
          <a:stretch/>
        </p:blipFill>
        <p:spPr>
          <a:xfrm>
            <a:off x="395280" y="6302880"/>
            <a:ext cx="718200" cy="305280"/>
          </a:xfrm>
          <a:prstGeom prst="rect">
            <a:avLst/>
          </a:prstGeom>
          <a:ln>
            <a:noFill/>
          </a:ln>
        </p:spPr>
      </p:pic>
      <p:sp>
        <p:nvSpPr>
          <p:cNvPr id="267" name="PlaceHolder 2"/>
          <p:cNvSpPr>
            <a:spLocks noGrp="1"/>
          </p:cNvSpPr>
          <p:nvPr>
            <p:ph type="body"/>
          </p:nvPr>
        </p:nvSpPr>
        <p:spPr>
          <a:xfrm>
            <a:off x="5581800" y="1752480"/>
            <a:ext cx="3323880" cy="4266720"/>
          </a:xfrm>
          <a:prstGeom prst="rect">
            <a:avLst/>
          </a:prstGeom>
        </p:spPr>
        <p:txBody>
          <a:bodyPr lIns="72000" rIns="72000" tIns="72000" bIns="72000"/>
          <a:p>
            <a:pPr marL="432000" indent="-324000" algn="ctr">
              <a:lnSpc>
                <a:spcPct val="100000"/>
              </a:lnSpc>
              <a:spcAft>
                <a:spcPts val="601"/>
              </a:spcAft>
              <a:buClr>
                <a:srgbClr val="000000"/>
              </a:buClr>
              <a:buSzPct val="45000"/>
              <a:buFont typeface="Wingdings" charset="2"/>
              <a:buChar char=""/>
            </a:pPr>
            <a:r>
              <a:rPr b="0" lang="fr-FR" sz="1200" spc="-1" strike="noStrike" cap="all">
                <a:solidFill>
                  <a:srgbClr val="ffffff"/>
                </a:solidFill>
                <a:latin typeface="Arial"/>
              </a:rPr>
              <a:t>Modifiez les styles du texte du masque</a:t>
            </a:r>
            <a:endParaRPr b="1" lang="fr-FR" sz="1200" spc="-1" strike="noStrike">
              <a:solidFill>
                <a:srgbClr val="7f7f7f"/>
              </a:solidFill>
              <a:latin typeface="Arial"/>
            </a:endParaRPr>
          </a:p>
          <a:p>
            <a:pPr lvl="1" marL="864000" indent="-324000">
              <a:lnSpc>
                <a:spcPct val="100000"/>
              </a:lnSpc>
              <a:spcBef>
                <a:spcPts val="601"/>
              </a:spcBef>
              <a:buClr>
                <a:srgbClr val="000000"/>
              </a:buClr>
              <a:buSzPct val="75000"/>
              <a:buFont typeface="Symbol" charset="2"/>
              <a:buChar char=""/>
            </a:pPr>
            <a:r>
              <a:rPr b="0" lang="fr-FR" sz="1200" spc="-1" strike="noStrike">
                <a:solidFill>
                  <a:srgbClr val="ffffff"/>
                </a:solidFill>
                <a:latin typeface="Arial"/>
              </a:rPr>
              <a:t>Deuxième niveau</a:t>
            </a:r>
            <a:endParaRPr b="0" lang="fr-FR" sz="1200" spc="-1" strike="noStrike">
              <a:solidFill>
                <a:srgbClr val="7f7f7f"/>
              </a:solidFill>
              <a:latin typeface="Arial"/>
            </a:endParaRPr>
          </a:p>
          <a:p>
            <a:pPr lvl="2" marL="1296000" indent="-288000">
              <a:lnSpc>
                <a:spcPct val="100000"/>
              </a:lnSpc>
              <a:spcBef>
                <a:spcPts val="300"/>
              </a:spcBef>
              <a:buClr>
                <a:srgbClr val="000000"/>
              </a:buClr>
              <a:buSzPct val="45000"/>
              <a:buFont typeface="Wingdings" charset="2"/>
              <a:buChar char=""/>
            </a:pPr>
            <a:r>
              <a:rPr b="0" lang="fr-FR" sz="1100" spc="-1" strike="noStrike">
                <a:solidFill>
                  <a:srgbClr val="ffffff"/>
                </a:solidFill>
                <a:latin typeface="Arial"/>
              </a:rPr>
              <a:t>Troisième niveau</a:t>
            </a:r>
            <a:endParaRPr b="0" lang="fr-FR" sz="1100" spc="-1" strike="noStrike">
              <a:solidFill>
                <a:srgbClr val="7f7f7f"/>
              </a:solidFill>
              <a:latin typeface="Arial"/>
            </a:endParaRPr>
          </a:p>
        </p:txBody>
      </p:sp>
      <p:sp>
        <p:nvSpPr>
          <p:cNvPr id="268" name="PlaceHolder 3"/>
          <p:cNvSpPr>
            <a:spLocks noGrp="1"/>
          </p:cNvSpPr>
          <p:nvPr>
            <p:ph type="title"/>
          </p:nvPr>
        </p:nvSpPr>
        <p:spPr>
          <a:xfrm>
            <a:off x="328680" y="714240"/>
            <a:ext cx="4957560" cy="79992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269" name="PlaceHolder 4"/>
          <p:cNvSpPr>
            <a:spLocks noGrp="1"/>
          </p:cNvSpPr>
          <p:nvPr>
            <p:ph type="body"/>
          </p:nvPr>
        </p:nvSpPr>
        <p:spPr>
          <a:xfrm>
            <a:off x="328680" y="1752480"/>
            <a:ext cx="4957560" cy="4266720"/>
          </a:xfrm>
          <a:prstGeom prst="rect">
            <a:avLst/>
          </a:prstGeom>
        </p:spPr>
        <p:txBody>
          <a:bodyPr lIns="36000" rIns="36000" tIns="0" bIns="0"/>
          <a:p>
            <a:pPr marL="179280" indent="-178920">
              <a:lnSpc>
                <a:spcPct val="100000"/>
              </a:lnSpc>
              <a:spcBef>
                <a:spcPts val="1800"/>
              </a:spcBef>
              <a:buClr>
                <a:srgbClr val="ffffff"/>
              </a:buClr>
              <a:buFont typeface="Wingdings" charset="2"/>
              <a:buChar char=""/>
            </a:pPr>
            <a:r>
              <a:rPr b="1" lang="fr-FR" sz="1600" spc="-1" strike="noStrike">
                <a:solidFill>
                  <a:srgbClr val="7f7f7f"/>
                </a:solidFill>
                <a:latin typeface="Arial"/>
              </a:rPr>
              <a:t>Modifiez les styles du texte du masque</a:t>
            </a:r>
            <a:endParaRPr b="1" lang="fr-FR" sz="1600" spc="-1" strike="noStrike">
              <a:solidFill>
                <a:srgbClr val="7f7f7f"/>
              </a:solidFill>
              <a:latin typeface="Arial"/>
            </a:endParaRPr>
          </a:p>
          <a:p>
            <a:pPr lvl="1" marL="360000" indent="-179640">
              <a:lnSpc>
                <a:spcPct val="100000"/>
              </a:lnSpc>
              <a:spcBef>
                <a:spcPts val="601"/>
              </a:spcBef>
              <a:buClr>
                <a:srgbClr val="ffffff"/>
              </a:buClr>
              <a:buSzPct val="50000"/>
              <a:buFont typeface="Wingdings" charset="2"/>
              <a:buChar char=""/>
            </a:pPr>
            <a:r>
              <a:rPr b="0" lang="fr-FR" sz="1600" spc="-1" strike="noStrike">
                <a:solidFill>
                  <a:srgbClr val="7f7f7f"/>
                </a:solidFill>
                <a:latin typeface="Arial"/>
              </a:rPr>
              <a:t>Deuxième niveau</a:t>
            </a:r>
            <a:endParaRPr b="0" lang="fr-FR" sz="1600" spc="-1" strike="noStrike">
              <a:solidFill>
                <a:srgbClr val="7f7f7f"/>
              </a:solidFill>
              <a:latin typeface="Arial"/>
            </a:endParaRPr>
          </a:p>
          <a:p>
            <a:pPr lvl="2" marL="540000" indent="-179640">
              <a:lnSpc>
                <a:spcPct val="100000"/>
              </a:lnSpc>
              <a:spcBef>
                <a:spcPts val="300"/>
              </a:spcBef>
              <a:buClr>
                <a:srgbClr val="ffffff"/>
              </a:buClr>
              <a:buFont typeface="Arial"/>
              <a:buChar char="•"/>
            </a:pPr>
            <a:r>
              <a:rPr b="0" lang="fr-FR" sz="1400" spc="-1" strike="noStrike">
                <a:solidFill>
                  <a:srgbClr val="7f7f7f"/>
                </a:solidFill>
                <a:latin typeface="Arial"/>
              </a:rPr>
              <a:t>Troisième niveau</a:t>
            </a:r>
            <a:endParaRPr b="0" lang="fr-FR" sz="1400" spc="-1" strike="noStrike">
              <a:solidFill>
                <a:srgbClr val="7f7f7f"/>
              </a:solidFill>
              <a:latin typeface="Arial"/>
            </a:endParaRPr>
          </a:p>
          <a:p>
            <a:pPr lvl="3" marL="720000" indent="-143640">
              <a:lnSpc>
                <a:spcPct val="100000"/>
              </a:lnSpc>
              <a:buClr>
                <a:srgbClr val="7f7f7f"/>
              </a:buClr>
              <a:buFont typeface="Arial"/>
              <a:buChar char="–"/>
            </a:pPr>
            <a:r>
              <a:rPr b="0" lang="fr-FR" sz="1200" spc="-1" strike="noStrike">
                <a:solidFill>
                  <a:srgbClr val="7f7f7f"/>
                </a:solidFill>
                <a:latin typeface="Arial"/>
              </a:rPr>
              <a:t>Quatrième niveau</a:t>
            </a:r>
            <a:endParaRPr b="0" lang="fr-FR" sz="1200" spc="-1" strike="noStrike">
              <a:solidFill>
                <a:srgbClr val="7f7f7f"/>
              </a:solidFill>
              <a:latin typeface="Arial"/>
            </a:endParaRPr>
          </a:p>
          <a:p>
            <a:pPr lvl="4" marL="864000" indent="-107640">
              <a:lnSpc>
                <a:spcPct val="100000"/>
              </a:lnSpc>
              <a:buClr>
                <a:srgbClr val="7f7f7f"/>
              </a:buClr>
              <a:buFont typeface="Arial"/>
              <a:buChar char="»"/>
            </a:pPr>
            <a:r>
              <a:rPr b="0" lang="fr-FR" sz="1100" spc="-1" strike="noStrike">
                <a:solidFill>
                  <a:srgbClr val="7f7f7f"/>
                </a:solidFill>
                <a:latin typeface="Arial"/>
              </a:rPr>
              <a:t>Cinquième niveau</a:t>
            </a:r>
            <a:endParaRPr b="0" lang="fr-FR" sz="11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8734ADC7-00BE-4A1E-A425-6E9E847100B2}" type="slidenum">
              <a:rPr b="0" lang="fr-FR" sz="1000" spc="-1" strike="noStrike">
                <a:solidFill>
                  <a:srgbClr val="7f7f7f"/>
                </a:solidFill>
                <a:latin typeface="Arial"/>
              </a:rPr>
              <a:t>1</a:t>
            </a:fld>
            <a:endParaRPr b="0" lang="fr-FR" sz="1000" spc="-1" strike="noStrike">
              <a:latin typeface="Arial"/>
            </a:endParaRPr>
          </a:p>
        </p:txBody>
      </p:sp>
      <p:pic>
        <p:nvPicPr>
          <p:cNvPr id="307" name="Image 9" descr=""/>
          <p:cNvPicPr/>
          <p:nvPr/>
        </p:nvPicPr>
        <p:blipFill>
          <a:blip r:embed="rId2"/>
          <a:srcRect l="0" t="0" r="23243" b="0"/>
          <a:stretch/>
        </p:blipFill>
        <p:spPr>
          <a:xfrm>
            <a:off x="8283240" y="6363360"/>
            <a:ext cx="465120" cy="171360"/>
          </a:xfrm>
          <a:prstGeom prst="rect">
            <a:avLst/>
          </a:prstGeom>
          <a:ln>
            <a:noFill/>
          </a:ln>
        </p:spPr>
      </p:pic>
      <p:pic>
        <p:nvPicPr>
          <p:cNvPr id="308" name="Image 8" descr=""/>
          <p:cNvPicPr/>
          <p:nvPr/>
        </p:nvPicPr>
        <p:blipFill>
          <a:blip r:embed="rId3"/>
          <a:stretch/>
        </p:blipFill>
        <p:spPr>
          <a:xfrm>
            <a:off x="395280" y="6302880"/>
            <a:ext cx="718200" cy="305280"/>
          </a:xfrm>
          <a:prstGeom prst="rect">
            <a:avLst/>
          </a:prstGeom>
          <a:ln>
            <a:noFill/>
          </a:ln>
        </p:spPr>
      </p:pic>
      <p:sp>
        <p:nvSpPr>
          <p:cNvPr id="309" name="PlaceHolder 2"/>
          <p:cNvSpPr>
            <a:spLocks noGrp="1"/>
          </p:cNvSpPr>
          <p:nvPr>
            <p:ph type="title"/>
          </p:nvPr>
        </p:nvSpPr>
        <p:spPr>
          <a:xfrm>
            <a:off x="395280" y="274680"/>
            <a:ext cx="8353080" cy="84960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310" name="PlaceHolder 3"/>
          <p:cNvSpPr>
            <a:spLocks noGrp="1"/>
          </p:cNvSpPr>
          <p:nvPr>
            <p:ph type="body"/>
          </p:nvPr>
        </p:nvSpPr>
        <p:spPr>
          <a:xfrm>
            <a:off x="395280" y="1268280"/>
            <a:ext cx="3816360" cy="4857480"/>
          </a:xfrm>
          <a:prstGeom prst="rect">
            <a:avLst/>
          </a:prstGeom>
        </p:spPr>
        <p:txBody>
          <a:bodyPr lIns="36000" rIns="36000" tIns="0" bIns="0"/>
          <a:p>
            <a:pPr marL="432000" indent="-324000">
              <a:lnSpc>
                <a:spcPct val="100000"/>
              </a:lnSpc>
              <a:spcBef>
                <a:spcPts val="1800"/>
              </a:spcBef>
              <a:buClr>
                <a:srgbClr val="000000"/>
              </a:buClr>
              <a:buSzPct val="45000"/>
              <a:buFont typeface="Wingdings" charset="2"/>
              <a:buChar char=""/>
            </a:pPr>
            <a:r>
              <a:rPr b="1" lang="fr-FR" sz="1400" spc="-1" strike="noStrike">
                <a:solidFill>
                  <a:srgbClr val="7f7f7f"/>
                </a:solidFill>
                <a:latin typeface="Arial"/>
              </a:rPr>
              <a:t>Modifiez les styles du texte du masque</a:t>
            </a:r>
            <a:endParaRPr b="1" lang="fr-FR" sz="1400" spc="-1" strike="noStrike">
              <a:solidFill>
                <a:srgbClr val="7f7f7f"/>
              </a:solidFill>
              <a:latin typeface="Arial"/>
            </a:endParaRPr>
          </a:p>
          <a:p>
            <a:pPr lvl="1" marL="864000" indent="-324000">
              <a:lnSpc>
                <a:spcPct val="100000"/>
              </a:lnSpc>
              <a:spcBef>
                <a:spcPts val="601"/>
              </a:spcBef>
              <a:buClr>
                <a:srgbClr val="000000"/>
              </a:buClr>
              <a:buSzPct val="75000"/>
              <a:buFont typeface="Symbol" charset="2"/>
              <a:buChar char=""/>
            </a:pPr>
            <a:r>
              <a:rPr b="0" lang="fr-FR" sz="1400" spc="-1" strike="noStrike">
                <a:solidFill>
                  <a:srgbClr val="7f7f7f"/>
                </a:solidFill>
                <a:latin typeface="Arial"/>
              </a:rPr>
              <a:t>Deuxième niveau</a:t>
            </a:r>
            <a:endParaRPr b="0" lang="fr-FR" sz="1400" spc="-1" strike="noStrike">
              <a:solidFill>
                <a:srgbClr val="7f7f7f"/>
              </a:solidFill>
              <a:latin typeface="Arial"/>
            </a:endParaRPr>
          </a:p>
          <a:p>
            <a:pPr lvl="2" marL="1296000" indent="-288000">
              <a:lnSpc>
                <a:spcPct val="100000"/>
              </a:lnSpc>
              <a:spcBef>
                <a:spcPts val="300"/>
              </a:spcBef>
              <a:buClr>
                <a:srgbClr val="000000"/>
              </a:buClr>
              <a:buSzPct val="45000"/>
              <a:buFont typeface="Wingdings" charset="2"/>
              <a:buChar char=""/>
            </a:pPr>
            <a:r>
              <a:rPr b="0" lang="fr-FR" sz="1200" spc="-1" strike="noStrike">
                <a:solidFill>
                  <a:srgbClr val="7f7f7f"/>
                </a:solidFill>
                <a:latin typeface="Arial"/>
              </a:rPr>
              <a:t>Troisième niveau</a:t>
            </a:r>
            <a:endParaRPr b="0" lang="fr-FR" sz="1200" spc="-1" strike="noStrike">
              <a:solidFill>
                <a:srgbClr val="7f7f7f"/>
              </a:solidFill>
              <a:latin typeface="Arial"/>
            </a:endParaRPr>
          </a:p>
          <a:p>
            <a:pPr lvl="3" marL="1728000" indent="-216000">
              <a:lnSpc>
                <a:spcPct val="100000"/>
              </a:lnSpc>
              <a:buClr>
                <a:srgbClr val="000000"/>
              </a:buClr>
              <a:buSzPct val="75000"/>
              <a:buFont typeface="Symbol" charset="2"/>
              <a:buChar char=""/>
            </a:pPr>
            <a:r>
              <a:rPr b="0" lang="fr-FR" sz="1100" spc="-1" strike="noStrike">
                <a:solidFill>
                  <a:srgbClr val="7f7f7f"/>
                </a:solidFill>
                <a:latin typeface="Arial"/>
              </a:rPr>
              <a:t>Quatrième niveau</a:t>
            </a:r>
            <a:endParaRPr b="0" lang="fr-FR" sz="1100" spc="-1" strike="noStrike">
              <a:solidFill>
                <a:srgbClr val="7f7f7f"/>
              </a:solidFill>
              <a:latin typeface="Arial"/>
            </a:endParaRPr>
          </a:p>
          <a:p>
            <a:pPr lvl="4" marL="2160000" indent="-216000">
              <a:lnSpc>
                <a:spcPct val="100000"/>
              </a:lnSpc>
              <a:buClr>
                <a:srgbClr val="000000"/>
              </a:buClr>
              <a:buSzPct val="45000"/>
              <a:buFont typeface="Wingdings" charset="2"/>
              <a:buChar char=""/>
            </a:pPr>
            <a:r>
              <a:rPr b="0" lang="fr-FR" sz="1000" spc="-1" strike="noStrike">
                <a:solidFill>
                  <a:srgbClr val="7f7f7f"/>
                </a:solidFill>
                <a:latin typeface="Arial"/>
              </a:rPr>
              <a:t>Cinquième niveau</a:t>
            </a:r>
            <a:endParaRPr b="0" lang="fr-FR" sz="1000" spc="-1" strike="noStrike">
              <a:solidFill>
                <a:srgbClr val="7f7f7f"/>
              </a:solidFill>
              <a:latin typeface="Arial"/>
            </a:endParaRPr>
          </a:p>
        </p:txBody>
      </p:sp>
      <p:sp>
        <p:nvSpPr>
          <p:cNvPr id="311" name="PlaceHolder 4"/>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312" name="PlaceHolder 5"/>
          <p:cNvSpPr>
            <a:spLocks noGrp="1"/>
          </p:cNvSpPr>
          <p:nvPr>
            <p:ph type="body"/>
          </p:nvPr>
        </p:nvSpPr>
        <p:spPr>
          <a:xfrm>
            <a:off x="4932000" y="5877000"/>
            <a:ext cx="3816360" cy="4049640"/>
          </a:xfrm>
          <a:prstGeom prst="rect">
            <a:avLst/>
          </a:prstGeom>
        </p:spPr>
        <p:txBody>
          <a:bodyPr lIns="36000" rIns="36000" tIns="36000" bIns="36000"/>
          <a:p>
            <a:pPr algn="r">
              <a:lnSpc>
                <a:spcPct val="100000"/>
              </a:lnSpc>
            </a:pPr>
            <a:r>
              <a:rPr b="0" lang="fr-FR" sz="700" spc="-1" strike="noStrike">
                <a:solidFill>
                  <a:srgbClr val="7f7f7f"/>
                </a:solidFill>
                <a:latin typeface="Arial"/>
              </a:rPr>
              <a:t>Copyright ou crédit photo</a:t>
            </a:r>
            <a:endParaRPr b="1" lang="fr-FR" sz="700" spc="-1" strike="noStrike">
              <a:solidFill>
                <a:srgbClr val="7f7f7f"/>
              </a:solidFill>
              <a:latin typeface="Arial"/>
            </a:endParaRPr>
          </a:p>
        </p:txBody>
      </p:sp>
      <p:sp>
        <p:nvSpPr>
          <p:cNvPr id="313" name="PlaceHolder 6"/>
          <p:cNvSpPr>
            <a:spLocks noGrp="1"/>
          </p:cNvSpPr>
          <p:nvPr>
            <p:ph type="body"/>
          </p:nvPr>
        </p:nvSpPr>
        <p:spPr>
          <a:xfrm>
            <a:off x="4932000" y="1268280"/>
            <a:ext cx="3816360" cy="4503240"/>
          </a:xfrm>
          <a:prstGeom prst="rect">
            <a:avLst/>
          </a:prstGeom>
        </p:spPr>
        <p:txBody>
          <a:bodyPr lIns="90000" rIns="90000" tIns="45000" bIns="45000"/>
          <a:p>
            <a:pPr>
              <a:lnSpc>
                <a:spcPct val="100000"/>
              </a:lnSpc>
            </a:pPr>
            <a:r>
              <a:rPr b="0" lang="fr-FR" sz="1800" spc="-1" strike="noStrike">
                <a:solidFill>
                  <a:srgbClr val="7f7f7f"/>
                </a:solidFill>
                <a:latin typeface="Arial"/>
              </a:rPr>
              <a:t>Cliquez sur l'icône pour ajouter une image</a:t>
            </a:r>
            <a:endParaRPr b="1" lang="fr-FR" sz="18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0" name="CustomShape 1"/>
          <p:cNvSpPr/>
          <p:nvPr/>
        </p:nvSpPr>
        <p:spPr>
          <a:xfrm>
            <a:off x="7629840" y="6381360"/>
            <a:ext cx="713880" cy="153000"/>
          </a:xfrm>
          <a:prstGeom prst="rect">
            <a:avLst/>
          </a:prstGeom>
          <a:noFill/>
          <a:ln>
            <a:noFill/>
          </a:ln>
        </p:spPr>
        <p:style>
          <a:lnRef idx="0"/>
          <a:fillRef idx="0"/>
          <a:effectRef idx="0"/>
          <a:fontRef idx="minor"/>
        </p:style>
        <p:txBody>
          <a:bodyPr wrap="none" lIns="36000" rIns="0" tIns="0" bIns="0" anchor="ctr"/>
          <a:p>
            <a:pPr>
              <a:lnSpc>
                <a:spcPct val="100000"/>
              </a:lnSpc>
            </a:pPr>
            <a:r>
              <a:rPr b="0" lang="fr-FR" sz="1000" spc="-1" strike="noStrike">
                <a:solidFill>
                  <a:srgbClr val="7f7f7f"/>
                </a:solidFill>
                <a:latin typeface="Arial"/>
              </a:rPr>
              <a:t>|  </a:t>
            </a:r>
            <a:fld id="{CC215E44-91AE-4493-A1D8-D6E54ECC59F8}" type="slidenum">
              <a:rPr b="0" lang="fr-FR" sz="1000" spc="-1" strike="noStrike">
                <a:solidFill>
                  <a:srgbClr val="7f7f7f"/>
                </a:solidFill>
                <a:latin typeface="Arial"/>
              </a:rPr>
              <a:t>1</a:t>
            </a:fld>
            <a:endParaRPr b="0" lang="fr-FR" sz="1000" spc="-1" strike="noStrike">
              <a:latin typeface="Arial"/>
            </a:endParaRPr>
          </a:p>
        </p:txBody>
      </p:sp>
      <p:pic>
        <p:nvPicPr>
          <p:cNvPr id="351" name="Image 9" descr=""/>
          <p:cNvPicPr/>
          <p:nvPr/>
        </p:nvPicPr>
        <p:blipFill>
          <a:blip r:embed="rId2"/>
          <a:srcRect l="0" t="0" r="23243" b="0"/>
          <a:stretch/>
        </p:blipFill>
        <p:spPr>
          <a:xfrm>
            <a:off x="8283240" y="6363360"/>
            <a:ext cx="465120" cy="171360"/>
          </a:xfrm>
          <a:prstGeom prst="rect">
            <a:avLst/>
          </a:prstGeom>
          <a:ln>
            <a:noFill/>
          </a:ln>
        </p:spPr>
      </p:pic>
      <p:pic>
        <p:nvPicPr>
          <p:cNvPr id="352" name="Image 8" descr=""/>
          <p:cNvPicPr/>
          <p:nvPr/>
        </p:nvPicPr>
        <p:blipFill>
          <a:blip r:embed="rId3"/>
          <a:stretch/>
        </p:blipFill>
        <p:spPr>
          <a:xfrm>
            <a:off x="395280" y="6302880"/>
            <a:ext cx="718200" cy="305280"/>
          </a:xfrm>
          <a:prstGeom prst="rect">
            <a:avLst/>
          </a:prstGeom>
          <a:ln>
            <a:noFill/>
          </a:ln>
        </p:spPr>
      </p:pic>
      <p:sp>
        <p:nvSpPr>
          <p:cNvPr id="353" name="PlaceHolder 2"/>
          <p:cNvSpPr>
            <a:spLocks noGrp="1"/>
          </p:cNvSpPr>
          <p:nvPr>
            <p:ph type="title"/>
          </p:nvPr>
        </p:nvSpPr>
        <p:spPr>
          <a:xfrm>
            <a:off x="395280" y="274680"/>
            <a:ext cx="8353080" cy="849600"/>
          </a:xfrm>
          <a:prstGeom prst="rect">
            <a:avLst/>
          </a:prstGeom>
        </p:spPr>
        <p:txBody>
          <a:bodyPr lIns="36000" rIns="36000" tIns="0" bIns="0"/>
          <a:p>
            <a:pPr>
              <a:lnSpc>
                <a:spcPct val="100000"/>
              </a:lnSpc>
            </a:pPr>
            <a:r>
              <a:rPr b="0" lang="fr-FR" sz="2800" spc="-1" strike="noStrike" cap="all">
                <a:solidFill>
                  <a:srgbClr val="001a70"/>
                </a:solidFill>
                <a:latin typeface="Arial"/>
              </a:rPr>
              <a:t>Modifiez le style du titre</a:t>
            </a:r>
            <a:endParaRPr b="0" lang="fr-FR" sz="2800" spc="-1" strike="noStrike">
              <a:solidFill>
                <a:srgbClr val="7f7f7f"/>
              </a:solidFill>
              <a:latin typeface="Arial"/>
            </a:endParaRPr>
          </a:p>
        </p:txBody>
      </p:sp>
      <p:sp>
        <p:nvSpPr>
          <p:cNvPr id="354" name="PlaceHolder 3"/>
          <p:cNvSpPr>
            <a:spLocks noGrp="1"/>
          </p:cNvSpPr>
          <p:nvPr>
            <p:ph type="ftr"/>
          </p:nvPr>
        </p:nvSpPr>
        <p:spPr>
          <a:xfrm>
            <a:off x="3912480" y="6381360"/>
            <a:ext cx="3888000" cy="153360"/>
          </a:xfrm>
          <a:prstGeom prst="rect">
            <a:avLst/>
          </a:prstGeom>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355" name="PlaceHolder 4"/>
          <p:cNvSpPr>
            <a:spLocks noGrp="1"/>
          </p:cNvSpPr>
          <p:nvPr>
            <p:ph type="body"/>
          </p:nvPr>
        </p:nvSpPr>
        <p:spPr>
          <a:xfrm>
            <a:off x="971640" y="1557360"/>
            <a:ext cx="7200720" cy="4319280"/>
          </a:xfrm>
          <a:prstGeom prst="rect">
            <a:avLst/>
          </a:prstGeom>
        </p:spPr>
        <p:txBody>
          <a:bodyPr lIns="90000" rIns="90000" tIns="45000" bIns="45000"/>
          <a:p>
            <a:pPr marL="432000" indent="-324000">
              <a:lnSpc>
                <a:spcPct val="100000"/>
              </a:lnSpc>
              <a:buClr>
                <a:srgbClr val="000000"/>
              </a:buClr>
              <a:buSzPct val="45000"/>
              <a:buFont typeface="Wingdings" charset="2"/>
              <a:buChar char=""/>
            </a:pPr>
            <a:r>
              <a:rPr b="0" lang="fr-FR" sz="1800" spc="-1" strike="noStrike">
                <a:solidFill>
                  <a:srgbClr val="7f7f7f"/>
                </a:solidFill>
                <a:latin typeface="Arial"/>
              </a:rPr>
              <a:t>Cliquez sur l'icône pour ajouter un graphique</a:t>
            </a:r>
            <a:endParaRPr b="1" lang="fr-FR" sz="1800" spc="-1" strike="noStrike">
              <a:solidFill>
                <a:srgbClr val="7f7f7f"/>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hyperlink" Target="http://photocenter.edf.com/" TargetMode="External"/><Relationship Id="rId2" Type="http://schemas.openxmlformats.org/officeDocument/2006/relationships/image" Target="../media/image30.png"/><Relationship Id="rId3"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49.xml"/><Relationship Id="rId4" Type="http://schemas.openxmlformats.org/officeDocument/2006/relationships/comments" Target="../comments/commen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85.xml"/>
</Relationships>
</file>

<file path=ppt/slides/_rels/slide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Picture 4" descr=""/>
          <p:cNvPicPr/>
          <p:nvPr/>
        </p:nvPicPr>
        <p:blipFill>
          <a:blip r:embed="rId1"/>
          <a:srcRect l="5896" t="0" r="54200" b="0"/>
          <a:stretch/>
        </p:blipFill>
        <p:spPr>
          <a:xfrm>
            <a:off x="5029200" y="0"/>
            <a:ext cx="4114440" cy="6857640"/>
          </a:xfrm>
          <a:prstGeom prst="rect">
            <a:avLst/>
          </a:prstGeom>
          <a:ln>
            <a:noFill/>
          </a:ln>
        </p:spPr>
      </p:pic>
      <p:sp>
        <p:nvSpPr>
          <p:cNvPr id="483" name="TextShape 1"/>
          <p:cNvSpPr txBox="1"/>
          <p:nvPr/>
        </p:nvSpPr>
        <p:spPr>
          <a:xfrm>
            <a:off x="539640" y="1845000"/>
            <a:ext cx="4056840" cy="1728000"/>
          </a:xfrm>
          <a:prstGeom prst="rect">
            <a:avLst/>
          </a:prstGeom>
          <a:noFill/>
          <a:ln>
            <a:noFill/>
          </a:ln>
        </p:spPr>
        <p:txBody>
          <a:bodyPr lIns="36000" rIns="36000" tIns="0" bIns="0"/>
          <a:p>
            <a:pPr>
              <a:lnSpc>
                <a:spcPct val="100000"/>
              </a:lnSpc>
            </a:pPr>
            <a:r>
              <a:rPr b="0" lang="fr-FR" sz="3400" spc="-1" strike="noStrike" cap="all">
                <a:solidFill>
                  <a:srgbClr val="001a70"/>
                </a:solidFill>
                <a:latin typeface="Arial"/>
              </a:rPr>
              <a:t>Soutenance</a:t>
            </a:r>
            <a:br/>
            <a:r>
              <a:rPr b="0" lang="fr-FR" sz="3400" spc="-1" strike="noStrike" cap="all">
                <a:solidFill>
                  <a:srgbClr val="001a70"/>
                </a:solidFill>
                <a:latin typeface="Arial"/>
              </a:rPr>
              <a:t>ter</a:t>
            </a:r>
            <a:endParaRPr b="0" lang="fr-FR" sz="3400" spc="-1" strike="noStrike">
              <a:solidFill>
                <a:srgbClr val="7f7f7f"/>
              </a:solidFill>
              <a:latin typeface="Arial"/>
            </a:endParaRPr>
          </a:p>
        </p:txBody>
      </p:sp>
      <p:sp>
        <p:nvSpPr>
          <p:cNvPr id="484" name="TextShape 2"/>
          <p:cNvSpPr txBox="1"/>
          <p:nvPr/>
        </p:nvSpPr>
        <p:spPr>
          <a:xfrm>
            <a:off x="539640" y="4509000"/>
            <a:ext cx="4056840" cy="575640"/>
          </a:xfrm>
          <a:prstGeom prst="rect">
            <a:avLst/>
          </a:prstGeom>
          <a:noFill/>
          <a:ln>
            <a:noFill/>
          </a:ln>
        </p:spPr>
        <p:txBody>
          <a:bodyPr lIns="36000" rIns="36000" tIns="0" bIns="0"/>
          <a:p>
            <a:pPr>
              <a:lnSpc>
                <a:spcPct val="100000"/>
              </a:lnSpc>
            </a:pPr>
            <a:r>
              <a:rPr b="0" lang="fr-FR" sz="1600" spc="-1" strike="noStrike">
                <a:solidFill>
                  <a:srgbClr val="7f7f7f"/>
                </a:solidFill>
                <a:latin typeface="Arial"/>
              </a:rPr>
              <a:t>Étudiant : Cheikh MBENGUE</a:t>
            </a:r>
            <a:endParaRPr b="0" lang="fr-FR" sz="1600" spc="-1" strike="noStrike">
              <a:latin typeface="Arial"/>
            </a:endParaRPr>
          </a:p>
          <a:p>
            <a:pPr>
              <a:lnSpc>
                <a:spcPct val="100000"/>
              </a:lnSpc>
            </a:pPr>
            <a:r>
              <a:rPr b="0" lang="fr-FR" sz="1600" spc="-1" strike="noStrike">
                <a:solidFill>
                  <a:srgbClr val="7f7f7f"/>
                </a:solidFill>
                <a:latin typeface="Arial"/>
              </a:rPr>
              <a:t>Tuteur :    Guillaume FOLLUT</a:t>
            </a:r>
            <a:endParaRPr b="0" lang="fr-FR" sz="1600" spc="-1" strike="noStrike">
              <a:latin typeface="Arial"/>
            </a:endParaRPr>
          </a:p>
        </p:txBody>
      </p:sp>
      <p:sp>
        <p:nvSpPr>
          <p:cNvPr id="485" name="TextShape 3"/>
          <p:cNvSpPr txBox="1"/>
          <p:nvPr/>
        </p:nvSpPr>
        <p:spPr>
          <a:xfrm>
            <a:off x="539640" y="5144760"/>
            <a:ext cx="4056840" cy="287640"/>
          </a:xfrm>
          <a:prstGeom prst="rect">
            <a:avLst/>
          </a:prstGeom>
          <a:noFill/>
          <a:ln>
            <a:noFill/>
          </a:ln>
        </p:spPr>
        <p:txBody>
          <a:bodyPr lIns="36000" rIns="36000" tIns="0" bIns="0"/>
          <a:p>
            <a:pPr>
              <a:lnSpc>
                <a:spcPct val="100000"/>
              </a:lnSpc>
            </a:pPr>
            <a:r>
              <a:rPr b="0" lang="fr-FR" sz="1200" spc="-1" strike="noStrike">
                <a:solidFill>
                  <a:srgbClr val="001a70"/>
                </a:solidFill>
                <a:latin typeface="Arial"/>
              </a:rPr>
              <a:t>14/06/2019</a:t>
            </a:r>
            <a:endParaRPr b="1" lang="fr-FR" sz="1200" spc="-1" strike="noStrike">
              <a:solidFill>
                <a:srgbClr val="7f7f7f"/>
              </a:solidFill>
              <a:latin typeface="Arial"/>
            </a:endParaRPr>
          </a:p>
        </p:txBody>
      </p:sp>
      <p:sp>
        <p:nvSpPr>
          <p:cNvPr id="486" name="CustomShape 4"/>
          <p:cNvSpPr/>
          <p:nvPr/>
        </p:nvSpPr>
        <p:spPr>
          <a:xfrm>
            <a:off x="-2608560" y="0"/>
            <a:ext cx="2608200" cy="6761520"/>
          </a:xfrm>
          <a:prstGeom prst="rect">
            <a:avLst/>
          </a:prstGeom>
          <a:solidFill>
            <a:srgbClr val="005bbb"/>
          </a:solidFill>
          <a:ln>
            <a:noFill/>
          </a:ln>
        </p:spPr>
        <p:style>
          <a:lnRef idx="0"/>
          <a:fillRef idx="0"/>
          <a:effectRef idx="0"/>
          <a:fontRef idx="minor"/>
        </p:style>
        <p:txBody>
          <a:bodyPr lIns="72000" rIns="72000" tIns="72000" bIns="72000"/>
          <a:p>
            <a:pPr>
              <a:lnSpc>
                <a:spcPct val="100000"/>
              </a:lnSpc>
              <a:spcAft>
                <a:spcPts val="601"/>
              </a:spcAft>
            </a:pPr>
            <a:r>
              <a:rPr b="1" lang="fr-FR" sz="1200" spc="-1" strike="noStrike">
                <a:solidFill>
                  <a:srgbClr val="ffffff"/>
                </a:solidFill>
                <a:latin typeface="Arial"/>
              </a:rPr>
              <a:t>PowerPoint 2007</a:t>
            </a:r>
            <a:endParaRPr b="0" lang="fr-FR" sz="1200" spc="-1" strike="noStrike">
              <a:latin typeface="Arial"/>
            </a:endParaRPr>
          </a:p>
          <a:p>
            <a:pPr>
              <a:lnSpc>
                <a:spcPct val="100000"/>
              </a:lnSpc>
            </a:pPr>
            <a:endParaRPr b="0" lang="fr-FR" sz="1200" spc="-1" strike="noStrike">
              <a:latin typeface="Arial"/>
            </a:endParaRPr>
          </a:p>
          <a:p>
            <a:pPr>
              <a:lnSpc>
                <a:spcPct val="100000"/>
              </a:lnSpc>
            </a:pPr>
            <a:r>
              <a:rPr b="1" lang="fr-FR" sz="1200" spc="-1" strike="noStrike">
                <a:solidFill>
                  <a:srgbClr val="ffffff"/>
                </a:solidFill>
                <a:latin typeface="Arial"/>
              </a:rPr>
              <a:t>ASTUCE </a:t>
            </a:r>
            <a:r>
              <a:rPr b="0" lang="fr-FR" sz="1200" spc="-1" strike="noStrike">
                <a:solidFill>
                  <a:srgbClr val="ffffff"/>
                </a:solidFill>
                <a:latin typeface="Arial"/>
              </a:rPr>
              <a:t>! Pour appliquer ce modèle à une présentation existante :</a:t>
            </a:r>
            <a:endParaRPr b="0" lang="fr-FR" sz="1200" spc="-1" strike="noStrike">
              <a:latin typeface="Arial"/>
            </a:endParaRPr>
          </a:p>
          <a:p>
            <a:pPr>
              <a:lnSpc>
                <a:spcPct val="100000"/>
              </a:lnSpc>
            </a:pPr>
            <a:endParaRPr b="0" lang="fr-FR" sz="1200" spc="-1" strike="noStrike">
              <a:latin typeface="Arial"/>
            </a:endParaRPr>
          </a:p>
          <a:p>
            <a:pPr marL="108000" indent="-107640">
              <a:lnSpc>
                <a:spcPct val="100000"/>
              </a:lnSpc>
              <a:buClr>
                <a:srgbClr val="ffffff"/>
              </a:buClr>
              <a:buFont typeface="Arial"/>
              <a:buChar char="•"/>
            </a:pPr>
            <a:r>
              <a:rPr b="0" lang="fr-FR" sz="1200" spc="-1" strike="noStrike">
                <a:solidFill>
                  <a:srgbClr val="ffffff"/>
                </a:solidFill>
                <a:latin typeface="Arial"/>
              </a:rPr>
              <a:t>Supprimez toutes les diapos de ce document</a:t>
            </a:r>
            <a:endParaRPr b="0" lang="fr-FR" sz="1200" spc="-1" strike="noStrike">
              <a:latin typeface="Arial"/>
            </a:endParaRPr>
          </a:p>
          <a:p>
            <a:pPr>
              <a:lnSpc>
                <a:spcPct val="100000"/>
              </a:lnSpc>
            </a:pPr>
            <a:endParaRPr b="0" lang="fr-FR" sz="1200" spc="-1" strike="noStrike">
              <a:latin typeface="Arial"/>
            </a:endParaRPr>
          </a:p>
          <a:p>
            <a:pPr marL="108000" indent="-107640">
              <a:lnSpc>
                <a:spcPct val="100000"/>
              </a:lnSpc>
              <a:buClr>
                <a:srgbClr val="ffffff"/>
              </a:buClr>
              <a:buFont typeface="Arial"/>
              <a:buChar char="•"/>
            </a:pPr>
            <a:r>
              <a:rPr b="0" lang="fr-FR" sz="1200" spc="-1" strike="noStrike">
                <a:solidFill>
                  <a:srgbClr val="ffffff"/>
                </a:solidFill>
                <a:latin typeface="Arial"/>
              </a:rPr>
              <a:t>puis, Onglet </a:t>
            </a:r>
            <a:r>
              <a:rPr b="1" lang="fr-FR" sz="1200" spc="-1" strike="noStrike">
                <a:solidFill>
                  <a:srgbClr val="ffffff"/>
                </a:solidFill>
                <a:latin typeface="Arial"/>
              </a:rPr>
              <a:t>[Accueil]</a:t>
            </a:r>
            <a:r>
              <a:rPr b="0" lang="fr-FR" sz="1200" spc="-1" strike="noStrike">
                <a:solidFill>
                  <a:srgbClr val="ffffff"/>
                </a:solidFill>
                <a:latin typeface="Arial"/>
              </a:rPr>
              <a:t>,</a:t>
            </a: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"Nouvelle diapositive"</a:t>
            </a:r>
            <a:r>
              <a:rPr b="0" lang="fr-FR" sz="1200" spc="-1" strike="noStrike">
                <a:solidFill>
                  <a:srgbClr val="ffffff"/>
                </a:solidFill>
                <a:latin typeface="Arial"/>
              </a:rPr>
              <a:t>,</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"Réutiliser les diapositives"</a:t>
            </a:r>
            <a:r>
              <a:rPr b="0" lang="fr-FR" sz="1200" spc="-1" strike="noStrike">
                <a:solidFill>
                  <a:srgbClr val="ffffff"/>
                </a:solidFill>
                <a:latin typeface="Arial"/>
              </a:rPr>
              <a:t>,</a:t>
            </a:r>
            <a:endParaRPr b="0" lang="fr-FR" sz="1200" spc="-1" strike="noStrike">
              <a:latin typeface="Arial"/>
            </a:endParaRPr>
          </a:p>
          <a:p>
            <a:pPr>
              <a:lnSpc>
                <a:spcPct val="100000"/>
              </a:lnSpc>
            </a:pPr>
            <a:endParaRPr b="0" lang="fr-FR" sz="1200" spc="-1" strike="noStrike">
              <a:latin typeface="Arial"/>
            </a:endParaRPr>
          </a:p>
          <a:p>
            <a:pPr marL="108000" indent="-107640">
              <a:lnSpc>
                <a:spcPct val="100000"/>
              </a:lnSpc>
              <a:buClr>
                <a:srgbClr val="ffffff"/>
              </a:buClr>
              <a:buFont typeface="Arial"/>
              <a:buChar char="•"/>
            </a:pPr>
            <a:r>
              <a:rPr b="0" lang="fr-FR" sz="1200" spc="-1" strike="noStrike">
                <a:solidFill>
                  <a:srgbClr val="ffffff"/>
                </a:solidFill>
                <a:latin typeface="Arial"/>
              </a:rPr>
              <a:t>Dans le volet qui s’ouvre à droite, cliquez sur </a:t>
            </a:r>
            <a:r>
              <a:rPr b="1" lang="fr-FR" sz="1200" spc="-1" strike="noStrike">
                <a:solidFill>
                  <a:srgbClr val="ffffff"/>
                </a:solidFill>
                <a:latin typeface="Arial"/>
              </a:rPr>
              <a:t>[Parcourir]</a:t>
            </a:r>
            <a:r>
              <a:rPr b="0" lang="fr-FR" sz="1200" spc="-1" strike="noStrike">
                <a:solidFill>
                  <a:srgbClr val="ffffff"/>
                </a:solidFill>
                <a:latin typeface="Arial"/>
              </a:rPr>
              <a:t>, </a:t>
            </a: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"Rechercher le fichier"   </a:t>
            </a: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Sélectionner le ppt auquel vous souhaitez appliquer cette mise en page.  </a:t>
            </a:r>
            <a:endParaRPr b="0" lang="fr-FR" sz="1200" spc="-1" strike="noStrike">
              <a:latin typeface="Arial"/>
            </a:endParaRPr>
          </a:p>
          <a:p>
            <a:pPr>
              <a:lnSpc>
                <a:spcPct val="100000"/>
              </a:lnSpc>
            </a:pPr>
            <a:endParaRPr b="0" lang="fr-FR" sz="1200" spc="-1" strike="noStrike">
              <a:latin typeface="Arial"/>
            </a:endParaRPr>
          </a:p>
          <a:p>
            <a:pPr marL="108000" indent="-107640">
              <a:lnSpc>
                <a:spcPct val="100000"/>
              </a:lnSpc>
              <a:buClr>
                <a:srgbClr val="ffffff"/>
              </a:buClr>
              <a:buFont typeface="Arial"/>
              <a:buChar char="•"/>
            </a:pPr>
            <a:r>
              <a:rPr b="0" lang="fr-FR" sz="1200" spc="-1" strike="noStrike">
                <a:solidFill>
                  <a:srgbClr val="ffffff"/>
                </a:solidFill>
                <a:latin typeface="Arial"/>
              </a:rPr>
              <a:t>Une fois le fichier sélectionné, </a:t>
            </a:r>
            <a:r>
              <a:rPr b="1" lang="fr-FR" sz="1200" spc="-1" strike="noStrike">
                <a:solidFill>
                  <a:srgbClr val="ffffff"/>
                </a:solidFill>
                <a:latin typeface="Arial"/>
              </a:rPr>
              <a:t>clic droit</a:t>
            </a:r>
            <a:r>
              <a:rPr b="0" lang="fr-FR" sz="1200" spc="-1" strike="noStrike">
                <a:solidFill>
                  <a:srgbClr val="ffffff"/>
                </a:solidFill>
                <a:latin typeface="Arial"/>
              </a:rPr>
              <a:t> sur une de ses miniatures</a:t>
            </a: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"Insérer toutes les diapositives"</a:t>
            </a:r>
            <a:r>
              <a:rPr b="0" lang="fr-FR" sz="1200" spc="-1" strike="noStrike">
                <a:solidFill>
                  <a:srgbClr val="ffffff"/>
                </a:solidFill>
                <a:latin typeface="Arial"/>
              </a:rPr>
              <a:t>.</a:t>
            </a:r>
            <a:endParaRPr b="0" lang="fr-FR" sz="1200" spc="-1" strike="noStrike">
              <a:latin typeface="Arial"/>
            </a:endParaRPr>
          </a:p>
          <a:p>
            <a:pPr>
              <a:lnSpc>
                <a:spcPct val="100000"/>
              </a:lnSpc>
            </a:pPr>
            <a:endParaRPr b="0" lang="fr-FR" sz="1200" spc="-1" strike="noStrike">
              <a:latin typeface="Arial"/>
            </a:endParaRPr>
          </a:p>
          <a:p>
            <a:pPr>
              <a:lnSpc>
                <a:spcPct val="100000"/>
              </a:lnSpc>
              <a:spcBef>
                <a:spcPts val="601"/>
              </a:spcBef>
            </a:pPr>
            <a:r>
              <a:rPr b="1" i="1" lang="fr-FR" sz="1200" spc="-1" strike="noStrike">
                <a:solidFill>
                  <a:srgbClr val="ffffff"/>
                </a:solidFill>
                <a:latin typeface="Arial"/>
              </a:rPr>
              <a:t>NB : </a:t>
            </a:r>
            <a:r>
              <a:rPr b="0" i="1" lang="fr-FR" sz="1200" spc="-1" strike="noStrike">
                <a:solidFill>
                  <a:srgbClr val="ffffff"/>
                </a:solidFill>
                <a:latin typeface="Arial"/>
              </a:rPr>
              <a:t>ne pas cocher "Conserver la mise en forme source" en bas du volet d'insertion.</a:t>
            </a:r>
            <a:endParaRPr b="0" lang="fr-FR" sz="1200" spc="-1" strike="noStrike">
              <a:latin typeface="Arial"/>
            </a:endParaRPr>
          </a:p>
          <a:p>
            <a:pPr>
              <a:lnSpc>
                <a:spcPct val="100000"/>
              </a:lnSpc>
              <a:spcBef>
                <a:spcPts val="601"/>
              </a:spcBef>
            </a:pPr>
            <a:r>
              <a:rPr b="0" i="1" lang="fr-FR" sz="1200" spc="-1" strike="noStrike">
                <a:solidFill>
                  <a:srgbClr val="ffffff"/>
                </a:solidFill>
                <a:latin typeface="Arial"/>
              </a:rPr>
              <a:t>/!\ Si vous ne maitrisez pas les dispositions ou si la taille des diapositives de votre présentation sont paramétrées différemment de celui-ci, il se peut que vous n’ayez pas le résultat attendu.</a:t>
            </a:r>
            <a:endParaRPr b="0" lang="fr-FR" sz="1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971640" y="2061000"/>
            <a:ext cx="7200720" cy="3239280"/>
          </a:xfrm>
          <a:prstGeom prst="rect">
            <a:avLst/>
          </a:prstGeom>
          <a:noFill/>
          <a:ln>
            <a:noFill/>
          </a:ln>
        </p:spPr>
        <p:txBody>
          <a:bodyPr lIns="36000" rIns="36000" tIns="0" bIns="0"/>
          <a:p>
            <a:pPr algn="ctr">
              <a:lnSpc>
                <a:spcPct val="100000"/>
              </a:lnSpc>
            </a:pPr>
            <a:r>
              <a:rPr b="1" lang="fr-FR" sz="9000" spc="-1" strike="noStrike">
                <a:solidFill>
                  <a:srgbClr val="001a70"/>
                </a:solidFill>
                <a:latin typeface="Arial"/>
              </a:rPr>
              <a:t>MERCI</a:t>
            </a:r>
            <a:endParaRPr b="1" lang="fr-FR" sz="9000" spc="-1" strike="noStrike">
              <a:solidFill>
                <a:srgbClr val="7f7f7f"/>
              </a:solidFill>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382680" y="922680"/>
            <a:ext cx="8353080" cy="849600"/>
          </a:xfrm>
          <a:prstGeom prst="rect">
            <a:avLst/>
          </a:prstGeom>
          <a:noFill/>
          <a:ln>
            <a:noFill/>
          </a:ln>
        </p:spPr>
        <p:txBody>
          <a:bodyPr lIns="36000" rIns="36000" tIns="0" bIns="0"/>
          <a:p>
            <a:pPr>
              <a:lnSpc>
                <a:spcPct val="100000"/>
              </a:lnSpc>
            </a:pPr>
            <a:r>
              <a:rPr b="0" lang="fr-FR" sz="3800" spc="-1" strike="noStrike" cap="all">
                <a:solidFill>
                  <a:srgbClr val="001a70"/>
                </a:solidFill>
                <a:latin typeface="Arial"/>
              </a:rPr>
              <a:t>Sommaire</a:t>
            </a:r>
            <a:endParaRPr b="0" lang="fr-FR" sz="3800" spc="-1" strike="noStrike">
              <a:solidFill>
                <a:srgbClr val="7f7f7f"/>
              </a:solidFill>
              <a:latin typeface="Arial"/>
            </a:endParaRPr>
          </a:p>
        </p:txBody>
      </p:sp>
      <p:sp>
        <p:nvSpPr>
          <p:cNvPr id="488" name="TextShape 2"/>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489" name="TextShape 3"/>
          <p:cNvSpPr txBox="1"/>
          <p:nvPr/>
        </p:nvSpPr>
        <p:spPr>
          <a:xfrm>
            <a:off x="395280" y="2060640"/>
            <a:ext cx="4217760" cy="4032000"/>
          </a:xfrm>
          <a:prstGeom prst="rect">
            <a:avLst/>
          </a:prstGeom>
          <a:noFill/>
          <a:ln>
            <a:noFill/>
          </a:ln>
        </p:spPr>
        <p:txBody>
          <a:bodyPr lIns="36000" rIns="36000" tIns="0" bIns="0"/>
          <a:p>
            <a:pPr marL="358920" indent="-358560">
              <a:lnSpc>
                <a:spcPct val="100000"/>
              </a:lnSpc>
              <a:spcBef>
                <a:spcPts val="1800"/>
              </a:spcBef>
              <a:buClr>
                <a:srgbClr val="001a70"/>
              </a:buClr>
              <a:buSzPct val="125000"/>
              <a:buFont typeface="StarSymbol"/>
              <a:buAutoNum type="arabicPeriod"/>
            </a:pPr>
            <a:r>
              <a:rPr b="1" lang="fr-FR" sz="1300" spc="-1" strike="noStrike" cap="all">
                <a:solidFill>
                  <a:srgbClr val="7f7f7f"/>
                </a:solidFill>
                <a:latin typeface="Arial"/>
              </a:rPr>
              <a:t>Présentation de l’entreprise</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Edf en quelques mots</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Dtg de grenoble</a:t>
            </a:r>
            <a:endParaRPr b="1" lang="fr-FR" sz="1300" spc="-1" strike="noStrike">
              <a:solidFill>
                <a:srgbClr val="7f7f7f"/>
              </a:solidFill>
              <a:latin typeface="Arial"/>
            </a:endParaRPr>
          </a:p>
          <a:p>
            <a:pPr marL="358920" indent="-358560">
              <a:lnSpc>
                <a:spcPct val="100000"/>
              </a:lnSpc>
              <a:spcBef>
                <a:spcPts val="1800"/>
              </a:spcBef>
              <a:buClr>
                <a:srgbClr val="001a70"/>
              </a:buClr>
              <a:buSzPct val="125000"/>
              <a:buFont typeface="StarSymbol"/>
              <a:buAutoNum type="arabicPeriod"/>
            </a:pPr>
            <a:r>
              <a:rPr b="1" lang="fr-FR" sz="1300" spc="-1" strike="noStrike" cap="all">
                <a:solidFill>
                  <a:srgbClr val="7f7f7f"/>
                </a:solidFill>
                <a:latin typeface="Arial"/>
              </a:rPr>
              <a:t>Présentation de la mission</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Contexte</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Mission</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Méthodologie</a:t>
            </a:r>
            <a:endParaRPr b="1" lang="fr-FR" sz="1300" spc="-1" strike="noStrike">
              <a:solidFill>
                <a:srgbClr val="7f7f7f"/>
              </a:solidFill>
              <a:latin typeface="Arial"/>
            </a:endParaRPr>
          </a:p>
          <a:p>
            <a:pPr marL="360000">
              <a:lnSpc>
                <a:spcPct val="100000"/>
              </a:lnSpc>
            </a:pPr>
            <a:r>
              <a:rPr b="0" lang="fr-FR" sz="1300" spc="-1" strike="noStrike" cap="all">
                <a:solidFill>
                  <a:srgbClr val="7f7f7f"/>
                </a:solidFill>
                <a:latin typeface="Arial"/>
              </a:rPr>
              <a:t>Avancement et difficultés</a:t>
            </a:r>
            <a:endParaRPr b="1" lang="fr-FR" sz="1300" spc="-1" strike="noStrike">
              <a:solidFill>
                <a:srgbClr val="7f7f7f"/>
              </a:solidFill>
              <a:latin typeface="Arial"/>
            </a:endParaRPr>
          </a:p>
          <a:p>
            <a:pPr marL="358920" indent="-358560">
              <a:lnSpc>
                <a:spcPct val="100000"/>
              </a:lnSpc>
              <a:spcBef>
                <a:spcPts val="1800"/>
              </a:spcBef>
              <a:buClr>
                <a:srgbClr val="001a70"/>
              </a:buClr>
              <a:buSzPct val="125000"/>
              <a:buFont typeface="StarSymbol"/>
              <a:buAutoNum type="arabicPeriod"/>
            </a:pPr>
            <a:r>
              <a:rPr b="1" lang="fr-FR" sz="1300" spc="-1" strike="noStrike" cap="all">
                <a:solidFill>
                  <a:srgbClr val="7f7f7f"/>
                </a:solidFill>
                <a:latin typeface="Arial"/>
              </a:rPr>
              <a:t>conclusion</a:t>
            </a:r>
            <a:endParaRPr b="1" lang="fr-FR" sz="1300" spc="-1" strike="noStrike">
              <a:solidFill>
                <a:srgbClr val="7f7f7f"/>
              </a:solidFill>
              <a:latin typeface="Arial"/>
            </a:endParaRPr>
          </a:p>
        </p:txBody>
      </p:sp>
      <p:pic>
        <p:nvPicPr>
          <p:cNvPr id="490" name="Espace réservé pour une image  5" descr=""/>
          <p:cNvPicPr/>
          <p:nvPr/>
        </p:nvPicPr>
        <p:blipFill>
          <a:blip r:embed="rId1"/>
          <a:srcRect l="21361" t="0" r="21361" b="0"/>
          <a:stretch/>
        </p:blipFill>
        <p:spPr>
          <a:xfrm>
            <a:off x="5262120" y="2060640"/>
            <a:ext cx="3473640" cy="4032000"/>
          </a:xfrm>
          <a:prstGeom prst="rect">
            <a:avLst/>
          </a:prstGeom>
          <a:ln>
            <a:noFill/>
          </a:ln>
        </p:spPr>
      </p:pic>
      <p:sp>
        <p:nvSpPr>
          <p:cNvPr id="491" name="CustomShape 4"/>
          <p:cNvSpPr/>
          <p:nvPr/>
        </p:nvSpPr>
        <p:spPr>
          <a:xfrm>
            <a:off x="-2188080" y="-13320"/>
            <a:ext cx="2174400" cy="3794760"/>
          </a:xfrm>
          <a:prstGeom prst="rect">
            <a:avLst/>
          </a:prstGeom>
          <a:solidFill>
            <a:srgbClr val="005bbb"/>
          </a:solidFill>
          <a:ln>
            <a:noFill/>
          </a:ln>
        </p:spPr>
        <p:style>
          <a:lnRef idx="0"/>
          <a:fillRef idx="0"/>
          <a:effectRef idx="0"/>
          <a:fontRef idx="minor"/>
        </p:style>
        <p:txBody>
          <a:bodyPr lIns="72000" rIns="72000" tIns="72000" bIns="72000"/>
          <a:p>
            <a:pPr>
              <a:lnSpc>
                <a:spcPct val="100000"/>
              </a:lnSpc>
            </a:pPr>
            <a:r>
              <a:rPr b="1" lang="fr-FR" sz="1200" spc="-1" strike="noStrike">
                <a:solidFill>
                  <a:srgbClr val="ffffff"/>
                </a:solidFill>
                <a:latin typeface="Arial"/>
              </a:rPr>
              <a:t>PowerPoint 2007</a:t>
            </a:r>
            <a:endParaRPr b="0" lang="fr-FR" sz="1200" spc="-1" strike="noStrike">
              <a:latin typeface="Arial"/>
            </a:endParaRPr>
          </a:p>
          <a:p>
            <a:pPr>
              <a:lnSpc>
                <a:spcPct val="100000"/>
              </a:lnSpc>
            </a:pPr>
            <a:endParaRPr b="0" lang="fr-FR" sz="1200" spc="-1" strike="noStrike">
              <a:latin typeface="Arial"/>
            </a:endParaRPr>
          </a:p>
          <a:p>
            <a:pPr>
              <a:lnSpc>
                <a:spcPct val="100000"/>
              </a:lnSpc>
            </a:pPr>
            <a:r>
              <a:rPr b="1" lang="fr-FR" sz="1200" spc="-1" strike="noStrike">
                <a:solidFill>
                  <a:srgbClr val="ffffff"/>
                </a:solidFill>
                <a:latin typeface="Arial"/>
              </a:rPr>
              <a:t>ASTUCE</a:t>
            </a:r>
            <a:r>
              <a:rPr b="0" lang="fr-FR" sz="1200" spc="-1" strike="noStrike">
                <a:solidFill>
                  <a:srgbClr val="ffffff"/>
                </a:solidFill>
                <a:latin typeface="Arial"/>
              </a:rPr>
              <a:t> ! Pour remplacer le titre et la date en pied de page de toutes les diapos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Placez-vous sur une diapositive affichant le titre et la date, comme celle-ci.</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Onglet </a:t>
            </a:r>
            <a:r>
              <a:rPr b="1" lang="fr-FR" sz="1200" spc="-1" strike="noStrike">
                <a:solidFill>
                  <a:srgbClr val="ffffff"/>
                </a:solidFill>
                <a:latin typeface="Arial"/>
              </a:rPr>
              <a:t>[Insertion]</a:t>
            </a:r>
            <a:r>
              <a:rPr b="0" lang="fr-FR" sz="1200" spc="-1" strike="noStrike">
                <a:solidFill>
                  <a:srgbClr val="ffffff"/>
                </a:solidFill>
                <a:latin typeface="Arial"/>
              </a:rPr>
              <a:t>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 En-tête/Pied de page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Indiquer dans Pied de page le Titre de votre présentation et la Date</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Cliquez sur le bouton </a:t>
            </a:r>
            <a:r>
              <a:rPr b="1" lang="fr-FR" sz="1200" spc="-1" strike="noStrike">
                <a:solidFill>
                  <a:srgbClr val="ffffff"/>
                </a:solidFill>
                <a:latin typeface="Arial"/>
              </a:rPr>
              <a:t>[Appliquer partout]</a:t>
            </a:r>
            <a:r>
              <a:rPr b="0" lang="fr-FR" sz="1200" spc="-1" strike="noStrike">
                <a:solidFill>
                  <a:srgbClr val="ffffff"/>
                </a:solidFill>
                <a:latin typeface="Arial"/>
              </a:rPr>
              <a:t>.</a:t>
            </a:r>
            <a:endParaRPr b="0" lang="fr-FR" sz="1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395280" y="714240"/>
            <a:ext cx="4957560" cy="799920"/>
          </a:xfrm>
          <a:prstGeom prst="rect">
            <a:avLst/>
          </a:prstGeom>
          <a:noFill/>
          <a:ln>
            <a:noFill/>
          </a:ln>
        </p:spPr>
        <p:txBody>
          <a:bodyPr lIns="36000" rIns="36000" tIns="0" bIns="0"/>
          <a:p>
            <a:pPr>
              <a:lnSpc>
                <a:spcPct val="100000"/>
              </a:lnSpc>
            </a:pPr>
            <a:r>
              <a:rPr b="0" lang="fr-FR" sz="2800" spc="-1" strike="noStrike" cap="all">
                <a:solidFill>
                  <a:srgbClr val="001a70"/>
                </a:solidFill>
                <a:latin typeface="Arial"/>
              </a:rPr>
              <a:t>EDF en quelques mots</a:t>
            </a:r>
            <a:endParaRPr b="0" lang="fr-FR" sz="2800" spc="-1" strike="noStrike">
              <a:solidFill>
                <a:srgbClr val="7f7f7f"/>
              </a:solidFill>
              <a:latin typeface="Arial"/>
            </a:endParaRPr>
          </a:p>
        </p:txBody>
      </p:sp>
      <p:sp>
        <p:nvSpPr>
          <p:cNvPr id="493" name="TextShape 2"/>
          <p:cNvSpPr txBox="1"/>
          <p:nvPr/>
        </p:nvSpPr>
        <p:spPr>
          <a:xfrm>
            <a:off x="5256360" y="6381720"/>
            <a:ext cx="3887280" cy="15372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494" name="Line 3"/>
          <p:cNvSpPr/>
          <p:nvPr/>
        </p:nvSpPr>
        <p:spPr>
          <a:xfrm>
            <a:off x="5630760" y="0"/>
            <a:ext cx="360" cy="6858000"/>
          </a:xfrm>
          <a:prstGeom prst="line">
            <a:avLst/>
          </a:prstGeom>
          <a:ln w="9360">
            <a:noFill/>
          </a:ln>
        </p:spPr>
        <p:style>
          <a:lnRef idx="0"/>
          <a:fillRef idx="0"/>
          <a:effectRef idx="0"/>
          <a:fontRef idx="minor"/>
        </p:style>
      </p:sp>
      <p:sp>
        <p:nvSpPr>
          <p:cNvPr id="495" name="CustomShape 4"/>
          <p:cNvSpPr/>
          <p:nvPr/>
        </p:nvSpPr>
        <p:spPr>
          <a:xfrm>
            <a:off x="-2088360" y="-9360"/>
            <a:ext cx="2088000" cy="1315800"/>
          </a:xfrm>
          <a:prstGeom prst="rect">
            <a:avLst/>
          </a:prstGeom>
          <a:solidFill>
            <a:srgbClr val="ffa02f"/>
          </a:solidFill>
          <a:ln>
            <a:noFill/>
          </a:ln>
        </p:spPr>
        <p:style>
          <a:lnRef idx="0"/>
          <a:fillRef idx="0"/>
          <a:effectRef idx="0"/>
          <a:fontRef idx="minor"/>
        </p:style>
        <p:txBody>
          <a:bodyPr lIns="72000" rIns="72000" tIns="72000" bIns="72000"/>
          <a:p>
            <a:pPr>
              <a:lnSpc>
                <a:spcPct val="100000"/>
              </a:lnSpc>
              <a:spcAft>
                <a:spcPts val="601"/>
              </a:spcAft>
            </a:pPr>
            <a:r>
              <a:rPr b="0" lang="fr-FR" sz="1200" spc="-1" strike="noStrike">
                <a:solidFill>
                  <a:srgbClr val="ffffff"/>
                </a:solidFill>
                <a:latin typeface="Arial"/>
              </a:rPr>
              <a:t>Vous souhaitez changer la photo ? C’est possible et pour plus de photos, rendez-vous sur le </a:t>
            </a:r>
            <a:r>
              <a:rPr b="0" i="1" lang="fr-FR" sz="1200" spc="-1" strike="noStrike" u="sng">
                <a:solidFill>
                  <a:srgbClr val="005bbb"/>
                </a:solidFill>
                <a:uFillTx/>
                <a:latin typeface="Arial"/>
                <a:hlinkClick r:id="rId1"/>
              </a:rPr>
              <a:t>http://photocenter.edf.com</a:t>
            </a:r>
            <a:endParaRPr b="0" lang="fr-FR" sz="1200" spc="-1" strike="noStrike">
              <a:latin typeface="Arial"/>
            </a:endParaRPr>
          </a:p>
          <a:p>
            <a:pPr>
              <a:lnSpc>
                <a:spcPct val="100000"/>
              </a:lnSpc>
              <a:spcAft>
                <a:spcPts val="601"/>
              </a:spcAft>
            </a:pPr>
            <a:r>
              <a:rPr b="0" lang="fr-FR" sz="1200" spc="-1" strike="noStrike">
                <a:solidFill>
                  <a:srgbClr val="ffffff"/>
                </a:solidFill>
                <a:latin typeface="Arial"/>
              </a:rPr>
              <a:t>(utiliser Firefox)</a:t>
            </a:r>
            <a:endParaRPr b="0" lang="fr-FR" sz="1200" spc="-1" strike="noStrike">
              <a:latin typeface="Arial"/>
            </a:endParaRPr>
          </a:p>
        </p:txBody>
      </p:sp>
      <p:pic>
        <p:nvPicPr>
          <p:cNvPr id="496" name="Image 4" descr=""/>
          <p:cNvPicPr/>
          <p:nvPr/>
        </p:nvPicPr>
        <p:blipFill>
          <a:blip r:embed="rId2"/>
          <a:stretch/>
        </p:blipFill>
        <p:spPr>
          <a:xfrm>
            <a:off x="205560" y="3618720"/>
            <a:ext cx="8204400" cy="2640240"/>
          </a:xfrm>
          <a:prstGeom prst="rect">
            <a:avLst/>
          </a:prstGeom>
          <a:ln>
            <a:noFill/>
          </a:ln>
        </p:spPr>
      </p:pic>
      <p:sp>
        <p:nvSpPr>
          <p:cNvPr id="497" name="CustomShape 5"/>
          <p:cNvSpPr/>
          <p:nvPr/>
        </p:nvSpPr>
        <p:spPr>
          <a:xfrm>
            <a:off x="346320" y="1909080"/>
            <a:ext cx="1815480" cy="1683720"/>
          </a:xfrm>
          <a:prstGeom prst="ellipse">
            <a:avLst/>
          </a:prstGeom>
          <a:noFill/>
          <a:ln w="25560">
            <a:solidFill>
              <a:srgbClr val="001a70"/>
            </a:solidFill>
            <a:round/>
          </a:ln>
        </p:spPr>
        <p:style>
          <a:lnRef idx="0"/>
          <a:fillRef idx="0"/>
          <a:effectRef idx="0"/>
          <a:fontRef idx="minor"/>
        </p:style>
      </p:sp>
      <p:sp>
        <p:nvSpPr>
          <p:cNvPr id="498" name="CustomShape 6"/>
          <p:cNvSpPr/>
          <p:nvPr/>
        </p:nvSpPr>
        <p:spPr>
          <a:xfrm>
            <a:off x="523800" y="2047320"/>
            <a:ext cx="1721880" cy="1460520"/>
          </a:xfrm>
          <a:prstGeom prst="rect">
            <a:avLst/>
          </a:prstGeom>
          <a:noFill/>
          <a:ln>
            <a:noFill/>
          </a:ln>
        </p:spPr>
        <p:style>
          <a:lnRef idx="0"/>
          <a:fillRef idx="0"/>
          <a:effectRef idx="0"/>
          <a:fontRef idx="minor"/>
        </p:style>
        <p:txBody>
          <a:bodyPr lIns="36000" rIns="36000" tIns="0" bIns="0"/>
          <a:p>
            <a:pPr>
              <a:lnSpc>
                <a:spcPct val="100000"/>
              </a:lnSpc>
            </a:pPr>
            <a:r>
              <a:rPr b="0" lang="fr-FR" sz="1600" spc="-1" strike="noStrike">
                <a:solidFill>
                  <a:srgbClr val="7f7f7f"/>
                </a:solidFill>
                <a:latin typeface="Arial"/>
              </a:rPr>
              <a:t>         </a:t>
            </a:r>
            <a:r>
              <a:rPr b="1" lang="fr-FR" sz="1600" spc="-1" strike="noStrike">
                <a:solidFill>
                  <a:srgbClr val="7f7f7f"/>
                </a:solidFill>
                <a:latin typeface="Arial"/>
              </a:rPr>
              <a:t>CA </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69 Milliards d’€</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7f7f7f"/>
                </a:solidFill>
                <a:latin typeface="Arial"/>
              </a:rPr>
              <a:t>      </a:t>
            </a:r>
            <a:r>
              <a:rPr b="1" lang="fr-FR" sz="1600" spc="-1" strike="noStrike">
                <a:solidFill>
                  <a:srgbClr val="7f7f7f"/>
                </a:solidFill>
                <a:latin typeface="Arial"/>
              </a:rPr>
              <a:t>Effectif</a:t>
            </a:r>
            <a:endParaRPr b="0" lang="fr-FR" sz="1600" spc="-1" strike="noStrike">
              <a:latin typeface="Arial"/>
            </a:endParaRPr>
          </a:p>
          <a:p>
            <a:pPr>
              <a:lnSpc>
                <a:spcPct val="100000"/>
              </a:lnSpc>
            </a:pPr>
            <a:endParaRPr b="0" lang="fr-FR" sz="1600" spc="-1" strike="noStrike">
              <a:latin typeface="Arial"/>
            </a:endParaRPr>
          </a:p>
          <a:p>
            <a:pPr>
              <a:lnSpc>
                <a:spcPct val="100000"/>
              </a:lnSpc>
            </a:pPr>
            <a:endParaRPr b="0" lang="fr-FR" sz="1600" spc="-1" strike="noStrike">
              <a:latin typeface="Arial"/>
            </a:endParaRPr>
          </a:p>
        </p:txBody>
      </p:sp>
      <p:sp>
        <p:nvSpPr>
          <p:cNvPr id="499" name="CustomShape 7"/>
          <p:cNvSpPr/>
          <p:nvPr/>
        </p:nvSpPr>
        <p:spPr>
          <a:xfrm>
            <a:off x="3400200" y="1437120"/>
            <a:ext cx="3512880" cy="243720"/>
          </a:xfrm>
          <a:prstGeom prst="rect">
            <a:avLst/>
          </a:prstGeom>
          <a:noFill/>
          <a:ln>
            <a:noFill/>
          </a:ln>
        </p:spPr>
        <p:style>
          <a:lnRef idx="0"/>
          <a:fillRef idx="0"/>
          <a:effectRef idx="0"/>
          <a:fontRef idx="minor"/>
        </p:style>
        <p:txBody>
          <a:bodyPr lIns="36000" rIns="36000" tIns="0" bIns="0"/>
          <a:p>
            <a:pPr>
              <a:lnSpc>
                <a:spcPct val="100000"/>
              </a:lnSpc>
            </a:pPr>
            <a:r>
              <a:rPr b="0" lang="fr-FR" sz="1600" spc="-1" strike="noStrike">
                <a:solidFill>
                  <a:srgbClr val="7f7f7f"/>
                </a:solidFill>
                <a:latin typeface="Arial"/>
              </a:rPr>
              <a:t>Producteur d’électricité</a:t>
            </a:r>
            <a:endParaRPr b="0" lang="fr-FR" sz="1600" spc="-1" strike="noStrike">
              <a:latin typeface="Arial"/>
            </a:endParaRPr>
          </a:p>
        </p:txBody>
      </p:sp>
      <p:sp>
        <p:nvSpPr>
          <p:cNvPr id="500" name="CustomShape 8"/>
          <p:cNvSpPr/>
          <p:nvPr/>
        </p:nvSpPr>
        <p:spPr>
          <a:xfrm>
            <a:off x="2492280" y="1934640"/>
            <a:ext cx="1815480" cy="1683720"/>
          </a:xfrm>
          <a:prstGeom prst="ellipse">
            <a:avLst/>
          </a:prstGeom>
          <a:noFill/>
          <a:ln w="25560">
            <a:solidFill>
              <a:srgbClr val="001a70"/>
            </a:solidFill>
            <a:round/>
          </a:ln>
        </p:spPr>
        <p:style>
          <a:lnRef idx="0"/>
          <a:fillRef idx="0"/>
          <a:effectRef idx="0"/>
          <a:fontRef idx="minor"/>
        </p:style>
      </p:sp>
      <p:sp>
        <p:nvSpPr>
          <p:cNvPr id="501" name="CustomShape 9"/>
          <p:cNvSpPr/>
          <p:nvPr/>
        </p:nvSpPr>
        <p:spPr>
          <a:xfrm>
            <a:off x="4722840" y="1934640"/>
            <a:ext cx="1815480" cy="1683720"/>
          </a:xfrm>
          <a:prstGeom prst="ellipse">
            <a:avLst/>
          </a:prstGeom>
          <a:noFill/>
          <a:ln w="25560">
            <a:solidFill>
              <a:srgbClr val="001a70"/>
            </a:solidFill>
            <a:round/>
          </a:ln>
        </p:spPr>
        <p:style>
          <a:lnRef idx="0"/>
          <a:fillRef idx="0"/>
          <a:effectRef idx="0"/>
          <a:fontRef idx="minor"/>
        </p:style>
      </p:sp>
      <p:sp>
        <p:nvSpPr>
          <p:cNvPr id="502" name="CustomShape 10"/>
          <p:cNvSpPr/>
          <p:nvPr/>
        </p:nvSpPr>
        <p:spPr>
          <a:xfrm>
            <a:off x="7031160" y="1909080"/>
            <a:ext cx="1815480" cy="1683720"/>
          </a:xfrm>
          <a:prstGeom prst="ellipse">
            <a:avLst/>
          </a:prstGeom>
          <a:noFill/>
          <a:ln w="25560">
            <a:solidFill>
              <a:srgbClr val="001a70"/>
            </a:solidFill>
            <a:round/>
          </a:ln>
        </p:spPr>
        <p:style>
          <a:lnRef idx="0"/>
          <a:fillRef idx="0"/>
          <a:effectRef idx="0"/>
          <a:fontRef idx="minor"/>
        </p:style>
      </p:sp>
      <p:sp>
        <p:nvSpPr>
          <p:cNvPr id="503" name="CustomShape 11"/>
          <p:cNvSpPr/>
          <p:nvPr/>
        </p:nvSpPr>
        <p:spPr>
          <a:xfrm>
            <a:off x="2654640" y="2124720"/>
            <a:ext cx="1653120" cy="1217160"/>
          </a:xfrm>
          <a:prstGeom prst="rect">
            <a:avLst/>
          </a:prstGeom>
          <a:noFill/>
          <a:ln>
            <a:noFill/>
          </a:ln>
        </p:spPr>
        <p:style>
          <a:lnRef idx="0"/>
          <a:fillRef idx="0"/>
          <a:effectRef idx="0"/>
          <a:fontRef idx="minor"/>
        </p:style>
        <p:txBody>
          <a:bodyPr lIns="36000" rIns="36000" tIns="0" bIns="0"/>
          <a:p>
            <a:pPr>
              <a:lnSpc>
                <a:spcPct val="100000"/>
              </a:lnSpc>
            </a:pPr>
            <a:r>
              <a:rPr b="0" lang="fr-FR" sz="1600" spc="-1" strike="noStrike">
                <a:solidFill>
                  <a:srgbClr val="7f7f7f"/>
                </a:solidFill>
                <a:latin typeface="Arial"/>
              </a:rPr>
              <a:t>      </a:t>
            </a:r>
            <a:r>
              <a:rPr b="1" lang="fr-FR" sz="1600" spc="-1" strike="noStrike">
                <a:solidFill>
                  <a:srgbClr val="7f7f7f"/>
                </a:solidFill>
                <a:latin typeface="Arial"/>
              </a:rPr>
              <a:t>Client</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39,8 millions </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de sites dans</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le monde</a:t>
            </a:r>
            <a:endParaRPr b="0" lang="fr-FR" sz="1600" spc="-1" strike="noStrike">
              <a:latin typeface="Arial"/>
            </a:endParaRPr>
          </a:p>
        </p:txBody>
      </p:sp>
      <p:sp>
        <p:nvSpPr>
          <p:cNvPr id="504" name="CustomShape 12"/>
          <p:cNvSpPr/>
          <p:nvPr/>
        </p:nvSpPr>
        <p:spPr>
          <a:xfrm>
            <a:off x="4851000" y="2310480"/>
            <a:ext cx="1559520" cy="973800"/>
          </a:xfrm>
          <a:prstGeom prst="rect">
            <a:avLst/>
          </a:prstGeom>
          <a:noFill/>
          <a:ln>
            <a:noFill/>
          </a:ln>
        </p:spPr>
        <p:style>
          <a:lnRef idx="0"/>
          <a:fillRef idx="0"/>
          <a:effectRef idx="0"/>
          <a:fontRef idx="minor"/>
        </p:style>
        <p:txBody>
          <a:bodyPr lIns="36000" rIns="36000" tIns="0" bIns="0"/>
          <a:p>
            <a:pPr>
              <a:lnSpc>
                <a:spcPct val="100000"/>
              </a:lnSpc>
            </a:pPr>
            <a:r>
              <a:rPr b="1" lang="fr-FR" sz="1600" spc="-1" strike="noStrike">
                <a:solidFill>
                  <a:srgbClr val="7f7f7f"/>
                </a:solidFill>
                <a:latin typeface="Arial"/>
              </a:rPr>
              <a:t>Collaborateurs</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7f7f7f"/>
                </a:solidFill>
                <a:latin typeface="Arial"/>
              </a:rPr>
              <a:t>165.000 dans le</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monde</a:t>
            </a:r>
            <a:endParaRPr b="0" lang="fr-FR" sz="1600" spc="-1" strike="noStrike">
              <a:latin typeface="Arial"/>
            </a:endParaRPr>
          </a:p>
        </p:txBody>
      </p:sp>
      <p:sp>
        <p:nvSpPr>
          <p:cNvPr id="505" name="CustomShape 13"/>
          <p:cNvSpPr/>
          <p:nvPr/>
        </p:nvSpPr>
        <p:spPr>
          <a:xfrm>
            <a:off x="7229880" y="1992600"/>
            <a:ext cx="1815480" cy="1460520"/>
          </a:xfrm>
          <a:prstGeom prst="rect">
            <a:avLst/>
          </a:prstGeom>
          <a:noFill/>
          <a:ln>
            <a:noFill/>
          </a:ln>
        </p:spPr>
        <p:style>
          <a:lnRef idx="0"/>
          <a:fillRef idx="0"/>
          <a:effectRef idx="0"/>
          <a:fontRef idx="minor"/>
        </p:style>
        <p:txBody>
          <a:bodyPr lIns="36000" rIns="36000" tIns="0" bIns="0"/>
          <a:p>
            <a:pPr>
              <a:lnSpc>
                <a:spcPct val="100000"/>
              </a:lnSpc>
            </a:pPr>
            <a:r>
              <a:rPr b="0" lang="fr-FR" sz="1600" spc="-1" strike="noStrike">
                <a:solidFill>
                  <a:srgbClr val="7f7f7f"/>
                </a:solidFill>
                <a:latin typeface="Arial"/>
              </a:rPr>
              <a:t>       </a:t>
            </a:r>
            <a:r>
              <a:rPr b="1" lang="fr-FR" sz="1600" spc="-1" strike="noStrike">
                <a:solidFill>
                  <a:srgbClr val="7f7f7f"/>
                </a:solidFill>
                <a:latin typeface="Arial"/>
              </a:rPr>
              <a:t>R&amp;D</a:t>
            </a:r>
            <a:endParaRPr b="0" lang="fr-FR" sz="1600" spc="-1" strike="noStrike">
              <a:latin typeface="Arial"/>
            </a:endParaRPr>
          </a:p>
          <a:p>
            <a:pPr>
              <a:lnSpc>
                <a:spcPct val="100000"/>
              </a:lnSpc>
            </a:pPr>
            <a:endParaRPr b="0" lang="fr-FR" sz="1600" spc="-1" strike="noStrike">
              <a:latin typeface="Arial"/>
            </a:endParaRPr>
          </a:p>
          <a:p>
            <a:pPr>
              <a:lnSpc>
                <a:spcPct val="100000"/>
              </a:lnSpc>
            </a:pPr>
            <a:r>
              <a:rPr b="0" lang="fr-FR" sz="1600" spc="-1" strike="noStrike">
                <a:solidFill>
                  <a:srgbClr val="7f7f7f"/>
                </a:solidFill>
                <a:latin typeface="Arial"/>
              </a:rPr>
              <a:t>711 M€ budget</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90% </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de production</a:t>
            </a:r>
            <a:endParaRPr b="0" lang="fr-FR" sz="1600" spc="-1" strike="noStrike">
              <a:latin typeface="Arial"/>
            </a:endParaRPr>
          </a:p>
          <a:p>
            <a:pPr>
              <a:lnSpc>
                <a:spcPct val="100000"/>
              </a:lnSpc>
            </a:pPr>
            <a:r>
              <a:rPr b="0" lang="fr-FR" sz="1600" spc="-1" strike="noStrike">
                <a:solidFill>
                  <a:srgbClr val="7f7f7f"/>
                </a:solidFill>
                <a:latin typeface="Arial"/>
              </a:rPr>
              <a:t>    </a:t>
            </a:r>
            <a:r>
              <a:rPr b="0" lang="fr-FR" sz="1600" spc="-1" strike="noStrike">
                <a:solidFill>
                  <a:srgbClr val="7f7f7f"/>
                </a:solidFill>
                <a:latin typeface="Arial"/>
              </a:rPr>
              <a:t>sans CO2</a:t>
            </a:r>
            <a:endParaRPr b="0" lang="fr-FR" sz="16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395280" y="274680"/>
            <a:ext cx="8353080" cy="849600"/>
          </a:xfrm>
          <a:prstGeom prst="rect">
            <a:avLst/>
          </a:prstGeom>
          <a:noFill/>
          <a:ln>
            <a:noFill/>
          </a:ln>
        </p:spPr>
        <p:txBody>
          <a:bodyPr lIns="36000" rIns="36000" tIns="0" bIns="0"/>
          <a:p>
            <a:pPr>
              <a:lnSpc>
                <a:spcPct val="100000"/>
              </a:lnSpc>
            </a:pPr>
            <a:r>
              <a:rPr b="0" lang="fr-FR" sz="2800" spc="-1" strike="noStrike" cap="all">
                <a:solidFill>
                  <a:srgbClr val="001a70"/>
                </a:solidFill>
                <a:latin typeface="Arial"/>
              </a:rPr>
              <a:t>La DTG de Grenoble</a:t>
            </a:r>
            <a:br/>
            <a:r>
              <a:rPr b="0" lang="fr-FR" sz="1200" spc="-1" strike="noStrike" cap="all">
                <a:solidFill>
                  <a:srgbClr val="001a70"/>
                </a:solidFill>
                <a:latin typeface="Arial"/>
              </a:rPr>
              <a:t>Direction technique générale</a:t>
            </a:r>
            <a:endParaRPr b="0" lang="fr-FR" sz="1200" spc="-1" strike="noStrike">
              <a:solidFill>
                <a:srgbClr val="7f7f7f"/>
              </a:solidFill>
              <a:latin typeface="Arial"/>
            </a:endParaRPr>
          </a:p>
        </p:txBody>
      </p:sp>
      <p:sp>
        <p:nvSpPr>
          <p:cNvPr id="507" name="TextShape 2"/>
          <p:cNvSpPr txBox="1"/>
          <p:nvPr/>
        </p:nvSpPr>
        <p:spPr>
          <a:xfrm>
            <a:off x="395280" y="1268280"/>
            <a:ext cx="4897440" cy="4857480"/>
          </a:xfrm>
          <a:prstGeom prst="rect">
            <a:avLst/>
          </a:prstGeom>
          <a:noFill/>
          <a:ln>
            <a:noFill/>
          </a:ln>
        </p:spPr>
        <p:txBody>
          <a:bodyPr lIns="36000" rIns="36000" tIns="0" bIns="0"/>
          <a:p>
            <a:pPr marL="179280" indent="-178920">
              <a:lnSpc>
                <a:spcPct val="100000"/>
              </a:lnSpc>
              <a:spcBef>
                <a:spcPts val="1800"/>
              </a:spcBef>
              <a:buClr>
                <a:srgbClr val="001a70"/>
              </a:buClr>
              <a:buFont typeface="Wingdings" charset="2"/>
              <a:buChar char=""/>
            </a:pPr>
            <a:r>
              <a:rPr b="1" lang="fr-FR" sz="1600" spc="-1" strike="noStrike">
                <a:solidFill>
                  <a:srgbClr val="7f7f7f"/>
                </a:solidFill>
                <a:latin typeface="Arial"/>
              </a:rPr>
              <a:t>Prévisions Hydro-Météorologiques</a:t>
            </a:r>
            <a:endParaRPr b="1"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+600 employés</a:t>
            </a:r>
            <a:endParaRPr b="0"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Sous branche du pôle énergies renouvelables</a:t>
            </a:r>
            <a:endParaRPr b="0"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structure</a:t>
            </a:r>
            <a:endParaRPr b="0" lang="fr-FR" sz="1600" spc="-1" strike="noStrike">
              <a:solidFill>
                <a:srgbClr val="7f7f7f"/>
              </a:solidFill>
              <a:latin typeface="Arial"/>
            </a:endParaRPr>
          </a:p>
          <a:p>
            <a:pPr marL="179280" indent="-178920">
              <a:lnSpc>
                <a:spcPct val="100000"/>
              </a:lnSpc>
              <a:spcBef>
                <a:spcPts val="1800"/>
              </a:spcBef>
              <a:buClr>
                <a:srgbClr val="001a70"/>
              </a:buClr>
              <a:buFont typeface="Wingdings" charset="2"/>
              <a:buChar char=""/>
            </a:pPr>
            <a:r>
              <a:rPr b="1" lang="fr-FR" sz="1600" spc="-1" strike="noStrike">
                <a:solidFill>
                  <a:srgbClr val="7f7f7f"/>
                </a:solidFill>
                <a:latin typeface="Arial"/>
              </a:rPr>
              <a:t>Le service DMM </a:t>
            </a:r>
            <a:endParaRPr b="1"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41 personnes dont</a:t>
            </a:r>
            <a:endParaRPr b="0" lang="fr-FR" sz="1600" spc="-1" strike="noStrike">
              <a:solidFill>
                <a:srgbClr val="7f7f7f"/>
              </a:solidFill>
              <a:latin typeface="Arial"/>
            </a:endParaRPr>
          </a:p>
          <a:p>
            <a:pPr lvl="2" marL="540000" indent="-179640">
              <a:lnSpc>
                <a:spcPct val="100000"/>
              </a:lnSpc>
              <a:spcBef>
                <a:spcPts val="300"/>
              </a:spcBef>
              <a:buClr>
                <a:srgbClr val="001a70"/>
              </a:buClr>
              <a:buFont typeface="Arial"/>
              <a:buChar char="•"/>
            </a:pPr>
            <a:r>
              <a:rPr b="0" lang="fr-FR" sz="1400" spc="-1" strike="noStrike">
                <a:solidFill>
                  <a:srgbClr val="7f7f7f"/>
                </a:solidFill>
                <a:latin typeface="Arial"/>
              </a:rPr>
              <a:t>8 stagiaires</a:t>
            </a:r>
            <a:endParaRPr b="0" lang="fr-FR" sz="1400" spc="-1" strike="noStrike">
              <a:solidFill>
                <a:srgbClr val="7f7f7f"/>
              </a:solidFill>
              <a:latin typeface="Arial"/>
            </a:endParaRPr>
          </a:p>
          <a:p>
            <a:pPr lvl="2" marL="540000" indent="-179640">
              <a:lnSpc>
                <a:spcPct val="100000"/>
              </a:lnSpc>
              <a:spcBef>
                <a:spcPts val="300"/>
              </a:spcBef>
              <a:buClr>
                <a:srgbClr val="001a70"/>
              </a:buClr>
              <a:buFont typeface="Arial"/>
              <a:buChar char="•"/>
            </a:pPr>
            <a:r>
              <a:rPr b="0" lang="fr-FR" sz="1400" spc="-1" strike="noStrike">
                <a:solidFill>
                  <a:srgbClr val="7f7f7f"/>
                </a:solidFill>
                <a:latin typeface="Arial"/>
              </a:rPr>
              <a:t>1 thésard </a:t>
            </a:r>
            <a:endParaRPr b="0" lang="fr-FR" sz="14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600" spc="-1" strike="noStrike">
                <a:solidFill>
                  <a:srgbClr val="7f7f7f"/>
                </a:solidFill>
                <a:latin typeface="Arial"/>
              </a:rPr>
              <a:t>Développement Mesure Méthode</a:t>
            </a:r>
            <a:endParaRPr b="0" lang="fr-FR" sz="1600" spc="-1" strike="noStrike">
              <a:solidFill>
                <a:srgbClr val="7f7f7f"/>
              </a:solidFill>
              <a:latin typeface="Arial"/>
            </a:endParaRPr>
          </a:p>
          <a:p>
            <a:endParaRPr b="1" lang="fr-FR" sz="1600" spc="-1" strike="noStrike">
              <a:solidFill>
                <a:srgbClr val="7f7f7f"/>
              </a:solidFill>
              <a:latin typeface="Arial"/>
            </a:endParaRPr>
          </a:p>
        </p:txBody>
      </p:sp>
      <p:sp>
        <p:nvSpPr>
          <p:cNvPr id="508" name="TextShape 3"/>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pic>
        <p:nvPicPr>
          <p:cNvPr id="509" name="Image 4" descr=""/>
          <p:cNvPicPr/>
          <p:nvPr/>
        </p:nvPicPr>
        <p:blipFill>
          <a:blip r:embed="rId1"/>
          <a:stretch/>
        </p:blipFill>
        <p:spPr>
          <a:xfrm>
            <a:off x="5048640" y="274680"/>
            <a:ext cx="3425400" cy="2505240"/>
          </a:xfrm>
          <a:prstGeom prst="rect">
            <a:avLst/>
          </a:prstGeom>
          <a:ln>
            <a:noFill/>
          </a:ln>
        </p:spPr>
      </p:pic>
      <p:pic>
        <p:nvPicPr>
          <p:cNvPr id="510" name="Image 5" descr=""/>
          <p:cNvPicPr/>
          <p:nvPr/>
        </p:nvPicPr>
        <p:blipFill>
          <a:blip r:embed="rId2"/>
          <a:stretch/>
        </p:blipFill>
        <p:spPr>
          <a:xfrm>
            <a:off x="4926960" y="3412800"/>
            <a:ext cx="3821400" cy="25686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395280" y="274680"/>
            <a:ext cx="8353080" cy="849600"/>
          </a:xfrm>
          <a:prstGeom prst="rect">
            <a:avLst/>
          </a:prstGeom>
          <a:noFill/>
          <a:ln>
            <a:noFill/>
          </a:ln>
        </p:spPr>
        <p:txBody>
          <a:bodyPr lIns="36000" rIns="36000" tIns="0" bIns="0"/>
          <a:p>
            <a:pPr>
              <a:lnSpc>
                <a:spcPct val="100000"/>
              </a:lnSpc>
            </a:pPr>
            <a:r>
              <a:rPr b="0" lang="fr-FR" sz="2800" spc="-1" strike="noStrike" cap="all">
                <a:solidFill>
                  <a:srgbClr val="001a70"/>
                </a:solidFill>
                <a:latin typeface="Arial"/>
              </a:rPr>
              <a:t>Contexte de la mission</a:t>
            </a:r>
            <a:endParaRPr b="0" lang="fr-FR" sz="2800" spc="-1" strike="noStrike">
              <a:solidFill>
                <a:srgbClr val="7f7f7f"/>
              </a:solidFill>
              <a:latin typeface="Arial"/>
            </a:endParaRPr>
          </a:p>
        </p:txBody>
      </p:sp>
      <p:sp>
        <p:nvSpPr>
          <p:cNvPr id="512" name="TextShape 2"/>
          <p:cNvSpPr txBox="1"/>
          <p:nvPr/>
        </p:nvSpPr>
        <p:spPr>
          <a:xfrm>
            <a:off x="395280" y="1268280"/>
            <a:ext cx="4071240" cy="4857480"/>
          </a:xfrm>
          <a:prstGeom prst="rect">
            <a:avLst/>
          </a:prstGeom>
          <a:noFill/>
          <a:ln>
            <a:noFill/>
          </a:ln>
        </p:spPr>
        <p:txBody>
          <a:bodyPr lIns="36000" rIns="36000" tIns="0" bIns="0"/>
          <a:p>
            <a:pPr marL="179280" indent="-178920">
              <a:lnSpc>
                <a:spcPct val="100000"/>
              </a:lnSpc>
              <a:spcBef>
                <a:spcPts val="1800"/>
              </a:spcBef>
              <a:buClr>
                <a:srgbClr val="001a70"/>
              </a:buClr>
              <a:buFont typeface="Wingdings" charset="2"/>
              <a:buChar char=""/>
            </a:pPr>
            <a:r>
              <a:rPr b="1" lang="fr-FR" sz="1400" spc="-1" strike="noStrike">
                <a:solidFill>
                  <a:srgbClr val="7f7f7f"/>
                </a:solidFill>
                <a:latin typeface="Arial"/>
              </a:rPr>
              <a:t>Faciliter le développement d’applications</a:t>
            </a:r>
            <a:endParaRPr b="1" lang="fr-FR" sz="14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400" spc="-1" strike="noStrike">
                <a:solidFill>
                  <a:srgbClr val="7f7f7f"/>
                </a:solidFill>
                <a:latin typeface="Arial"/>
              </a:rPr>
              <a:t>Au sein de l’équipe POM-R</a:t>
            </a:r>
            <a:endParaRPr b="0" lang="fr-FR" sz="14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400" spc="-1" strike="noStrike">
                <a:solidFill>
                  <a:srgbClr val="7f7f7f"/>
                </a:solidFill>
                <a:latin typeface="Arial"/>
              </a:rPr>
              <a:t>Pour un public pas informaticien</a:t>
            </a:r>
            <a:endParaRPr b="0" lang="fr-FR" sz="14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400" spc="-1" strike="noStrike">
                <a:solidFill>
                  <a:srgbClr val="7f7f7f"/>
                </a:solidFill>
                <a:latin typeface="Arial"/>
              </a:rPr>
              <a:t>sélectionnez la disposition souhaitée</a:t>
            </a:r>
            <a:endParaRPr b="0" lang="fr-FR" sz="1400" spc="-1" strike="noStrike">
              <a:solidFill>
                <a:srgbClr val="7f7f7f"/>
              </a:solidFill>
              <a:latin typeface="Arial"/>
            </a:endParaRPr>
          </a:p>
        </p:txBody>
      </p:sp>
      <p:sp>
        <p:nvSpPr>
          <p:cNvPr id="513" name="TextShape 3"/>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514" name="TextShape 4"/>
          <p:cNvSpPr txBox="1"/>
          <p:nvPr/>
        </p:nvSpPr>
        <p:spPr>
          <a:xfrm>
            <a:off x="4667400" y="1268280"/>
            <a:ext cx="4071600" cy="4857480"/>
          </a:xfrm>
          <a:prstGeom prst="rect">
            <a:avLst/>
          </a:prstGeom>
          <a:noFill/>
          <a:ln>
            <a:noFill/>
          </a:ln>
        </p:spPr>
        <p:txBody>
          <a:bodyPr lIns="36000" rIns="36000" tIns="0" bIns="0"/>
          <a:p>
            <a:pPr marL="179280" indent="-178920">
              <a:lnSpc>
                <a:spcPct val="100000"/>
              </a:lnSpc>
              <a:spcBef>
                <a:spcPts val="1800"/>
              </a:spcBef>
              <a:buClr>
                <a:srgbClr val="001a70"/>
              </a:buClr>
              <a:buFont typeface="Wingdings" charset="2"/>
              <a:buChar char=""/>
            </a:pPr>
            <a:endParaRPr b="1" lang="fr-FR" sz="1600" spc="-1" strike="noStrike">
              <a:solidFill>
                <a:srgbClr val="7f7f7f"/>
              </a:solidFill>
              <a:latin typeface="Arial"/>
            </a:endParaRPr>
          </a:p>
          <a:p>
            <a:pPr lvl="1" marL="360000" indent="-179640">
              <a:lnSpc>
                <a:spcPct val="100000"/>
              </a:lnSpc>
              <a:spcBef>
                <a:spcPts val="601"/>
              </a:spcBef>
              <a:buClr>
                <a:srgbClr val="001a70"/>
              </a:buClr>
              <a:buSzPct val="50000"/>
              <a:buFont typeface="Wingdings" charset="2"/>
              <a:buChar char=""/>
            </a:pPr>
            <a:r>
              <a:rPr b="0" lang="fr-FR" sz="1400" spc="-1" strike="noStrike">
                <a:solidFill>
                  <a:srgbClr val="7f7f7f"/>
                </a:solidFill>
                <a:latin typeface="Arial"/>
              </a:rPr>
              <a:t>.</a:t>
            </a:r>
            <a:endParaRPr b="0" lang="fr-FR" sz="1400" spc="-1" strike="noStrike">
              <a:solidFill>
                <a:srgbClr val="7f7f7f"/>
              </a:solid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328680" y="714240"/>
            <a:ext cx="4957560" cy="799920"/>
          </a:xfrm>
          <a:prstGeom prst="rect">
            <a:avLst/>
          </a:prstGeom>
          <a:noFill/>
          <a:ln>
            <a:noFill/>
          </a:ln>
        </p:spPr>
        <p:txBody>
          <a:bodyPr lIns="36000" rIns="36000" tIns="0" bIns="0"/>
          <a:p>
            <a:pPr>
              <a:lnSpc>
                <a:spcPct val="100000"/>
              </a:lnSpc>
            </a:pPr>
            <a:r>
              <a:rPr b="0" lang="fr-FR" sz="2800" spc="-1" strike="noStrike" cap="all">
                <a:solidFill>
                  <a:srgbClr val="001a70"/>
                </a:solidFill>
                <a:latin typeface="Arial"/>
              </a:rPr>
              <a:t>Contexte de la mission</a:t>
            </a:r>
            <a:endParaRPr b="0" lang="fr-FR" sz="2800" spc="-1" strike="noStrike">
              <a:solidFill>
                <a:srgbClr val="7f7f7f"/>
              </a:solidFill>
              <a:latin typeface="Arial"/>
            </a:endParaRPr>
          </a:p>
        </p:txBody>
      </p:sp>
      <p:sp>
        <p:nvSpPr>
          <p:cNvPr id="516" name="TextShape 2"/>
          <p:cNvSpPr txBox="1"/>
          <p:nvPr/>
        </p:nvSpPr>
        <p:spPr>
          <a:xfrm>
            <a:off x="5256360" y="6410160"/>
            <a:ext cx="3887280" cy="15372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517" name="CustomShape 3"/>
          <p:cNvSpPr/>
          <p:nvPr/>
        </p:nvSpPr>
        <p:spPr>
          <a:xfrm>
            <a:off x="5106240" y="3674520"/>
            <a:ext cx="359640" cy="287640"/>
          </a:xfrm>
          <a:prstGeom prst="rightArrow">
            <a:avLst>
              <a:gd name="adj1" fmla="val 50000"/>
              <a:gd name="adj2" fmla="val 50000"/>
            </a:avLst>
          </a:prstGeom>
          <a:solidFill>
            <a:srgbClr val="001a70"/>
          </a:solidFill>
          <a:ln w="25560">
            <a:solidFill>
              <a:srgbClr val="001a70"/>
            </a:solidFill>
            <a:round/>
          </a:ln>
        </p:spPr>
        <p:style>
          <a:lnRef idx="0"/>
          <a:fillRef idx="0"/>
          <a:effectRef idx="0"/>
          <a:fontRef idx="minor"/>
        </p:style>
      </p:sp>
      <p:pic>
        <p:nvPicPr>
          <p:cNvPr id="518" name="" descr=""/>
          <p:cNvPicPr/>
          <p:nvPr/>
        </p:nvPicPr>
        <p:blipFill>
          <a:blip r:embed="rId1"/>
          <a:stretch/>
        </p:blipFill>
        <p:spPr>
          <a:xfrm>
            <a:off x="864000" y="1556280"/>
            <a:ext cx="7020360" cy="43477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395280" y="274680"/>
            <a:ext cx="8353080" cy="849600"/>
          </a:xfrm>
          <a:prstGeom prst="rect">
            <a:avLst/>
          </a:prstGeom>
          <a:noFill/>
          <a:ln>
            <a:noFill/>
          </a:ln>
        </p:spPr>
        <p:txBody>
          <a:bodyPr lIns="36000" rIns="36000" tIns="0" bIns="0"/>
          <a:p>
            <a:pPr>
              <a:lnSpc>
                <a:spcPct val="100000"/>
              </a:lnSpc>
            </a:pPr>
            <a:r>
              <a:rPr b="0" lang="fr-FR" sz="2800" spc="-1" strike="noStrike" cap="all">
                <a:solidFill>
                  <a:srgbClr val="001a70"/>
                </a:solidFill>
                <a:latin typeface="Arial"/>
              </a:rPr>
              <a:t>La mission</a:t>
            </a:r>
            <a:endParaRPr b="0" lang="fr-FR" sz="2800" spc="-1" strike="noStrike">
              <a:solidFill>
                <a:srgbClr val="7f7f7f"/>
              </a:solidFill>
              <a:latin typeface="Arial"/>
            </a:endParaRPr>
          </a:p>
        </p:txBody>
      </p:sp>
      <p:sp>
        <p:nvSpPr>
          <p:cNvPr id="520" name="TextShape 2"/>
          <p:cNvSpPr txBox="1"/>
          <p:nvPr/>
        </p:nvSpPr>
        <p:spPr>
          <a:xfrm>
            <a:off x="395280" y="1268280"/>
            <a:ext cx="3816360" cy="4857480"/>
          </a:xfrm>
          <a:prstGeom prst="rect">
            <a:avLst/>
          </a:prstGeom>
          <a:noFill/>
          <a:ln>
            <a:noFill/>
          </a:ln>
        </p:spPr>
        <p:txBody>
          <a:bodyPr lIns="36000" rIns="36000" tIns="0" bIns="0"/>
          <a:p>
            <a:pPr marL="179280" indent="-178920">
              <a:lnSpc>
                <a:spcPct val="100000"/>
              </a:lnSpc>
              <a:spcBef>
                <a:spcPts val="1800"/>
              </a:spcBef>
              <a:buClr>
                <a:srgbClr val="001a70"/>
              </a:buClr>
              <a:buFont typeface="Wingdings" charset="2"/>
              <a:buChar char=""/>
            </a:pPr>
            <a:r>
              <a:rPr b="1" lang="fr-FR" sz="1400" spc="-1" strike="noStrike">
                <a:solidFill>
                  <a:srgbClr val="7f7f7f"/>
                </a:solidFill>
                <a:latin typeface="Arial"/>
              </a:rPr>
              <a:t>Définir une chaîne d’outils Devops</a:t>
            </a:r>
            <a:endParaRPr b="1"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Intégration continue</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Build par commit / projet</a:t>
            </a:r>
            <a:endParaRPr b="0" lang="fr-FR" sz="12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Build par semaine</a:t>
            </a:r>
            <a:endParaRPr b="0" lang="fr-FR" sz="12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Gestion de configuration</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Recette vs Production</a:t>
            </a:r>
            <a:endParaRPr b="0" lang="fr-FR" sz="12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Analyse de code R</a:t>
            </a:r>
            <a:endParaRPr b="0"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Automatisation</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Déploiement sur master</a:t>
            </a:r>
            <a:endParaRPr b="0" lang="fr-FR" sz="12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Déploiement sur les serveurs</a:t>
            </a:r>
            <a:endParaRPr b="0" lang="fr-FR" sz="1200" spc="-1" strike="noStrike">
              <a:solidFill>
                <a:srgbClr val="7f7f7f"/>
              </a:solidFill>
              <a:latin typeface="Arial"/>
            </a:endParaRPr>
          </a:p>
          <a:p>
            <a:pPr marL="179280" indent="-178920">
              <a:lnSpc>
                <a:spcPct val="100000"/>
              </a:lnSpc>
              <a:spcBef>
                <a:spcPts val="1800"/>
              </a:spcBef>
              <a:buClr>
                <a:srgbClr val="001a70"/>
              </a:buClr>
              <a:buFont typeface="Wingdings" charset="2"/>
              <a:buChar char=""/>
            </a:pPr>
            <a:r>
              <a:rPr b="1" lang="fr-FR" sz="1400" spc="-1" strike="noStrike">
                <a:solidFill>
                  <a:srgbClr val="7f7f7f"/>
                </a:solidFill>
                <a:latin typeface="Arial"/>
              </a:rPr>
              <a:t>Réalisation de la chaîne sur un projet</a:t>
            </a:r>
            <a:endParaRPr b="1"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Documentation</a:t>
            </a:r>
            <a:endParaRPr b="0" lang="fr-FR" sz="1400" spc="-1" strike="noStrike">
              <a:solidFill>
                <a:srgbClr val="7f7f7f"/>
              </a:solidFill>
              <a:latin typeface="Arial"/>
            </a:endParaRPr>
          </a:p>
          <a:p>
            <a:pPr marL="179280" indent="-178920">
              <a:lnSpc>
                <a:spcPct val="100000"/>
              </a:lnSpc>
              <a:spcBef>
                <a:spcPts val="1800"/>
              </a:spcBef>
              <a:buClr>
                <a:srgbClr val="001a70"/>
              </a:buClr>
              <a:buFont typeface="Wingdings" charset="2"/>
              <a:buChar char=""/>
            </a:pPr>
            <a:endParaRPr b="1" lang="fr-FR" sz="1400" spc="-1" strike="noStrike">
              <a:solidFill>
                <a:srgbClr val="7f7f7f"/>
              </a:solidFill>
              <a:latin typeface="Arial"/>
            </a:endParaRPr>
          </a:p>
        </p:txBody>
      </p:sp>
      <p:sp>
        <p:nvSpPr>
          <p:cNvPr id="521" name="TextShape 3"/>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pic>
        <p:nvPicPr>
          <p:cNvPr id="522" name="" descr=""/>
          <p:cNvPicPr/>
          <p:nvPr/>
        </p:nvPicPr>
        <p:blipFill>
          <a:blip r:embed="rId1"/>
          <a:stretch/>
        </p:blipFill>
        <p:spPr>
          <a:xfrm>
            <a:off x="6722640" y="5877000"/>
            <a:ext cx="234360" cy="180000"/>
          </a:xfrm>
          <a:prstGeom prst="rect">
            <a:avLst/>
          </a:prstGeom>
          <a:ln>
            <a:noFill/>
          </a:ln>
        </p:spPr>
      </p:pic>
      <p:pic>
        <p:nvPicPr>
          <p:cNvPr id="523" name="" descr=""/>
          <p:cNvPicPr/>
          <p:nvPr/>
        </p:nvPicPr>
        <p:blipFill>
          <a:blip r:embed="rId2"/>
          <a:stretch/>
        </p:blipFill>
        <p:spPr>
          <a:xfrm>
            <a:off x="3816000" y="1306800"/>
            <a:ext cx="5184000" cy="4381200"/>
          </a:xfrm>
          <a:prstGeom prst="rect">
            <a:avLst/>
          </a:prstGeom>
          <a:ln>
            <a:noFill/>
          </a:ln>
        </p:spPr>
      </p:pic>
      <p:pic>
        <p:nvPicPr>
          <p:cNvPr id="524" name="" descr=""/>
          <p:cNvPicPr/>
          <p:nvPr/>
        </p:nvPicPr>
        <p:blipFill>
          <a:blip r:embed="rId3"/>
          <a:stretch/>
        </p:blipFill>
        <p:spPr>
          <a:xfrm>
            <a:off x="7986600" y="5544000"/>
            <a:ext cx="1085400" cy="4093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382680" y="922680"/>
            <a:ext cx="8353080" cy="849600"/>
          </a:xfrm>
          <a:prstGeom prst="rect">
            <a:avLst/>
          </a:prstGeom>
          <a:noFill/>
          <a:ln>
            <a:noFill/>
          </a:ln>
        </p:spPr>
        <p:txBody>
          <a:bodyPr lIns="36000" rIns="36000" tIns="0" bIns="0"/>
          <a:p>
            <a:pPr>
              <a:lnSpc>
                <a:spcPct val="100000"/>
              </a:lnSpc>
            </a:pPr>
            <a:r>
              <a:rPr b="0" lang="fr-FR" sz="3800" spc="-1" strike="noStrike" cap="all">
                <a:solidFill>
                  <a:srgbClr val="001a70"/>
                </a:solidFill>
                <a:latin typeface="Arial"/>
              </a:rPr>
              <a:t>méthodologie</a:t>
            </a:r>
            <a:endParaRPr b="0" lang="fr-FR" sz="3800" spc="-1" strike="noStrike">
              <a:solidFill>
                <a:srgbClr val="7f7f7f"/>
              </a:solidFill>
              <a:latin typeface="Arial"/>
            </a:endParaRPr>
          </a:p>
        </p:txBody>
      </p:sp>
      <p:sp>
        <p:nvSpPr>
          <p:cNvPr id="526" name="TextShape 2"/>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527" name="TextShape 3"/>
          <p:cNvSpPr txBox="1"/>
          <p:nvPr/>
        </p:nvSpPr>
        <p:spPr>
          <a:xfrm>
            <a:off x="395280" y="2060640"/>
            <a:ext cx="4217760" cy="4032000"/>
          </a:xfrm>
          <a:prstGeom prst="rect">
            <a:avLst/>
          </a:prstGeom>
          <a:noFill/>
          <a:ln>
            <a:noFill/>
          </a:ln>
        </p:spPr>
        <p:txBody>
          <a:bodyPr lIns="36000" rIns="36000" tIns="0" bIns="0"/>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Étude des outils existant</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ea typeface="Noto Sans CJK SC Regular"/>
              </a:rPr>
              <a:t>G</a:t>
            </a:r>
            <a:r>
              <a:rPr b="0" lang="fr-FR" sz="1400" spc="-1" strike="noStrike">
                <a:solidFill>
                  <a:srgbClr val="7f7f7f"/>
                </a:solidFill>
                <a:latin typeface="Arial"/>
              </a:rPr>
              <a:t>itlab pour la gestion de version</a:t>
            </a:r>
            <a:endParaRPr b="0"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Jenkins pour créer des tâches</a:t>
            </a:r>
            <a:endParaRPr b="0" lang="fr-FR" sz="1400" spc="-1" strike="noStrike">
              <a:solidFill>
                <a:srgbClr val="7f7f7f"/>
              </a:solidFill>
              <a:latin typeface="Arial"/>
            </a:endParaRPr>
          </a:p>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Choix de jenkins</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Pour l’intégration continue</a:t>
            </a:r>
            <a:endParaRPr b="0"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Gestion de configuration</a:t>
            </a:r>
            <a:endParaRPr b="0" lang="fr-FR" sz="1400" spc="-1" strike="noStrike">
              <a:solidFill>
                <a:srgbClr val="7f7f7f"/>
              </a:solidFill>
              <a:latin typeface="Arial"/>
            </a:endParaRPr>
          </a:p>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Travailler en parallèle</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Expérimentation des solutions</a:t>
            </a:r>
            <a:endParaRPr b="0"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Veille technologique</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R trop haut niveau pas</a:t>
            </a:r>
            <a:endParaRPr b="0" lang="fr-FR" sz="1200" spc="-1" strike="noStrike">
              <a:solidFill>
                <a:srgbClr val="7f7f7f"/>
              </a:solidFill>
              <a:latin typeface="Arial"/>
            </a:endParaRPr>
          </a:p>
          <a:p>
            <a:pPr lvl="3" marL="1728000" indent="-216000">
              <a:spcBef>
                <a:spcPts val="567"/>
              </a:spcBef>
              <a:buClr>
                <a:srgbClr val="000000"/>
              </a:buClr>
              <a:buSzPct val="75000"/>
              <a:buFont typeface="Symbol" charset="2"/>
              <a:buChar char=""/>
            </a:pPr>
            <a:r>
              <a:rPr b="0" lang="fr-FR" sz="1100" spc="-1" strike="noStrike">
                <a:solidFill>
                  <a:srgbClr val="7f7f7f"/>
                </a:solidFill>
                <a:latin typeface="Arial"/>
              </a:rPr>
              <a:t>Package Lintr</a:t>
            </a:r>
            <a:endParaRPr b="0" lang="fr-FR" sz="1100" spc="-1" strike="noStrike">
              <a:solidFill>
                <a:srgbClr val="7f7f7f"/>
              </a:solidFill>
              <a:latin typeface="Arial"/>
            </a:endParaRPr>
          </a:p>
          <a:p>
            <a:pPr lvl="3" marL="1728000" indent="-216000">
              <a:spcBef>
                <a:spcPts val="567"/>
              </a:spcBef>
              <a:buClr>
                <a:srgbClr val="000000"/>
              </a:buClr>
              <a:buSzPct val="75000"/>
              <a:buFont typeface="Symbol" charset="2"/>
              <a:buChar char=""/>
            </a:pPr>
            <a:r>
              <a:rPr b="0" lang="fr-FR" sz="1100" spc="-1" strike="noStrike">
                <a:solidFill>
                  <a:srgbClr val="7f7f7f"/>
                </a:solidFill>
                <a:latin typeface="Arial"/>
              </a:rPr>
              <a:t>Package Styler</a:t>
            </a:r>
            <a:endParaRPr b="0" lang="fr-FR" sz="1100" spc="-1" strike="noStrike">
              <a:solidFill>
                <a:srgbClr val="7f7f7f"/>
              </a:solidFill>
              <a:latin typeface="Arial"/>
            </a:endParaRPr>
          </a:p>
          <a:p>
            <a:pPr lvl="1" marL="864000" indent="-324000">
              <a:spcBef>
                <a:spcPts val="1134"/>
              </a:spcBef>
              <a:buClr>
                <a:srgbClr val="000000"/>
              </a:buClr>
              <a:buSzPct val="75000"/>
              <a:buFont typeface="Symbol" charset="2"/>
              <a:buChar char=""/>
            </a:pPr>
            <a:endParaRPr b="0" lang="fr-FR" sz="1100" spc="-1" strike="noStrike">
              <a:solidFill>
                <a:srgbClr val="7f7f7f"/>
              </a:solidFill>
              <a:latin typeface="Arial"/>
            </a:endParaRPr>
          </a:p>
        </p:txBody>
      </p:sp>
      <p:pic>
        <p:nvPicPr>
          <p:cNvPr id="528" name="Espace réservé pour une image  5" descr=""/>
          <p:cNvPicPr/>
          <p:nvPr/>
        </p:nvPicPr>
        <p:blipFill>
          <a:blip r:embed="rId1"/>
          <a:srcRect l="21361" t="0" r="21361" b="0"/>
          <a:stretch/>
        </p:blipFill>
        <p:spPr>
          <a:xfrm>
            <a:off x="5262120" y="2060640"/>
            <a:ext cx="3473640" cy="4032000"/>
          </a:xfrm>
          <a:prstGeom prst="rect">
            <a:avLst/>
          </a:prstGeom>
          <a:ln>
            <a:noFill/>
          </a:ln>
        </p:spPr>
      </p:pic>
      <p:sp>
        <p:nvSpPr>
          <p:cNvPr id="529" name="CustomShape 4"/>
          <p:cNvSpPr/>
          <p:nvPr/>
        </p:nvSpPr>
        <p:spPr>
          <a:xfrm>
            <a:off x="-2188080" y="-13320"/>
            <a:ext cx="2174400" cy="3794760"/>
          </a:xfrm>
          <a:prstGeom prst="rect">
            <a:avLst/>
          </a:prstGeom>
          <a:solidFill>
            <a:srgbClr val="005bbb"/>
          </a:solidFill>
          <a:ln>
            <a:noFill/>
          </a:ln>
        </p:spPr>
        <p:style>
          <a:lnRef idx="0"/>
          <a:fillRef idx="0"/>
          <a:effectRef idx="0"/>
          <a:fontRef idx="minor"/>
        </p:style>
        <p:txBody>
          <a:bodyPr lIns="72000" rIns="72000" tIns="72000" bIns="72000"/>
          <a:p>
            <a:pPr>
              <a:lnSpc>
                <a:spcPct val="100000"/>
              </a:lnSpc>
            </a:pPr>
            <a:r>
              <a:rPr b="1" lang="fr-FR" sz="1200" spc="-1" strike="noStrike">
                <a:solidFill>
                  <a:srgbClr val="ffffff"/>
                </a:solidFill>
                <a:latin typeface="Arial"/>
              </a:rPr>
              <a:t>PowerPoint 2007</a:t>
            </a:r>
            <a:endParaRPr b="0" lang="fr-FR" sz="1200" spc="-1" strike="noStrike">
              <a:latin typeface="Arial"/>
            </a:endParaRPr>
          </a:p>
          <a:p>
            <a:pPr>
              <a:lnSpc>
                <a:spcPct val="100000"/>
              </a:lnSpc>
            </a:pPr>
            <a:endParaRPr b="0" lang="fr-FR" sz="1200" spc="-1" strike="noStrike">
              <a:latin typeface="Arial"/>
            </a:endParaRPr>
          </a:p>
          <a:p>
            <a:pPr>
              <a:lnSpc>
                <a:spcPct val="100000"/>
              </a:lnSpc>
            </a:pPr>
            <a:r>
              <a:rPr b="1" lang="fr-FR" sz="1200" spc="-1" strike="noStrike">
                <a:solidFill>
                  <a:srgbClr val="ffffff"/>
                </a:solidFill>
                <a:latin typeface="Arial"/>
              </a:rPr>
              <a:t>ASTUCE</a:t>
            </a:r>
            <a:r>
              <a:rPr b="0" lang="fr-FR" sz="1200" spc="-1" strike="noStrike">
                <a:solidFill>
                  <a:srgbClr val="ffffff"/>
                </a:solidFill>
                <a:latin typeface="Arial"/>
              </a:rPr>
              <a:t> ! Pour remplacer le titre et la date en pied de page de toutes les diapos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Placez-vous sur une diapositive affichant le titre et la date, comme celle-ci.</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Onglet </a:t>
            </a:r>
            <a:r>
              <a:rPr b="1" lang="fr-FR" sz="1200" spc="-1" strike="noStrike">
                <a:solidFill>
                  <a:srgbClr val="ffffff"/>
                </a:solidFill>
                <a:latin typeface="Arial"/>
              </a:rPr>
              <a:t>[Insertion]</a:t>
            </a:r>
            <a:r>
              <a:rPr b="0" lang="fr-FR" sz="1200" spc="-1" strike="noStrike">
                <a:solidFill>
                  <a:srgbClr val="ffffff"/>
                </a:solidFill>
                <a:latin typeface="Arial"/>
              </a:rPr>
              <a:t>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 En-tête/Pied de page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Indiquer dans Pied de page le Titre de votre présentation et la Date</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Cliquez sur le bouton </a:t>
            </a:r>
            <a:r>
              <a:rPr b="1" lang="fr-FR" sz="1200" spc="-1" strike="noStrike">
                <a:solidFill>
                  <a:srgbClr val="ffffff"/>
                </a:solidFill>
                <a:latin typeface="Arial"/>
              </a:rPr>
              <a:t>[Appliquer partout]</a:t>
            </a:r>
            <a:r>
              <a:rPr b="0" lang="fr-FR" sz="1200" spc="-1" strike="noStrike">
                <a:solidFill>
                  <a:srgbClr val="ffffff"/>
                </a:solidFill>
                <a:latin typeface="Arial"/>
              </a:rPr>
              <a:t>.</a:t>
            </a:r>
            <a:endParaRPr b="0" lang="fr-FR" sz="1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Shape 1"/>
          <p:cNvSpPr txBox="1"/>
          <p:nvPr/>
        </p:nvSpPr>
        <p:spPr>
          <a:xfrm>
            <a:off x="382680" y="922680"/>
            <a:ext cx="8353080" cy="849600"/>
          </a:xfrm>
          <a:prstGeom prst="rect">
            <a:avLst/>
          </a:prstGeom>
          <a:noFill/>
          <a:ln>
            <a:noFill/>
          </a:ln>
        </p:spPr>
        <p:txBody>
          <a:bodyPr lIns="36000" rIns="36000" tIns="0" bIns="0"/>
          <a:p>
            <a:pPr>
              <a:lnSpc>
                <a:spcPct val="100000"/>
              </a:lnSpc>
            </a:pPr>
            <a:r>
              <a:rPr b="0" lang="fr-FR" sz="3800" spc="-1" strike="noStrike" cap="all">
                <a:solidFill>
                  <a:srgbClr val="001a70"/>
                </a:solidFill>
                <a:latin typeface="Arial"/>
              </a:rPr>
              <a:t>avancement</a:t>
            </a:r>
            <a:endParaRPr b="0" lang="fr-FR" sz="3800" spc="-1" strike="noStrike">
              <a:solidFill>
                <a:srgbClr val="7f7f7f"/>
              </a:solidFill>
              <a:latin typeface="Arial"/>
            </a:endParaRPr>
          </a:p>
        </p:txBody>
      </p:sp>
      <p:sp>
        <p:nvSpPr>
          <p:cNvPr id="531" name="TextShape 2"/>
          <p:cNvSpPr txBox="1"/>
          <p:nvPr/>
        </p:nvSpPr>
        <p:spPr>
          <a:xfrm>
            <a:off x="3912480" y="6381360"/>
            <a:ext cx="3888000" cy="153360"/>
          </a:xfrm>
          <a:prstGeom prst="rect">
            <a:avLst/>
          </a:prstGeom>
          <a:noFill/>
          <a:ln>
            <a:noFill/>
          </a:ln>
        </p:spPr>
        <p:txBody>
          <a:bodyPr lIns="36000" rIns="36000" tIns="0" bIns="0" anchor="ctr"/>
          <a:p>
            <a:pPr algn="r">
              <a:lnSpc>
                <a:spcPct val="100000"/>
              </a:lnSpc>
            </a:pPr>
            <a:r>
              <a:rPr b="0" lang="fr-FR" sz="1000" spc="-1" strike="noStrike">
                <a:solidFill>
                  <a:srgbClr val="7f7f7f"/>
                </a:solidFill>
                <a:latin typeface="Arial"/>
              </a:rPr>
              <a:t>Soutenance TER |  14/06/2019</a:t>
            </a:r>
            <a:endParaRPr b="0" lang="fr-FR" sz="1000" spc="-1" strike="noStrike">
              <a:latin typeface="Times New Roman"/>
            </a:endParaRPr>
          </a:p>
        </p:txBody>
      </p:sp>
      <p:sp>
        <p:nvSpPr>
          <p:cNvPr id="532" name="TextShape 3"/>
          <p:cNvSpPr txBox="1"/>
          <p:nvPr/>
        </p:nvSpPr>
        <p:spPr>
          <a:xfrm>
            <a:off x="395280" y="2060640"/>
            <a:ext cx="4217760" cy="4032000"/>
          </a:xfrm>
          <a:prstGeom prst="rect">
            <a:avLst/>
          </a:prstGeom>
          <a:noFill/>
          <a:ln>
            <a:noFill/>
          </a:ln>
        </p:spPr>
        <p:txBody>
          <a:bodyPr lIns="36000" rIns="36000" tIns="0" bIns="0"/>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En cours ou déjà faits</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Automatisation du déploiement sur master</a:t>
            </a:r>
            <a:endParaRPr b="0" lang="fr-FR" sz="14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Déploiement sur les serveurs dédiés</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Avec des pipeline Jenkins</a:t>
            </a:r>
            <a:endParaRPr b="0" lang="fr-FR" sz="1200" spc="-1" strike="noStrike">
              <a:solidFill>
                <a:srgbClr val="7f7f7f"/>
              </a:solidFill>
              <a:latin typeface="Arial"/>
            </a:endParaRPr>
          </a:p>
          <a:p>
            <a:pPr lvl="3" marL="1728000" indent="-216000">
              <a:spcBef>
                <a:spcPts val="567"/>
              </a:spcBef>
              <a:buClr>
                <a:srgbClr val="000000"/>
              </a:buClr>
              <a:buSzPct val="75000"/>
              <a:buFont typeface="Symbol" charset="2"/>
              <a:buChar char=""/>
            </a:pPr>
            <a:r>
              <a:rPr b="0" lang="fr-FR" sz="1100" spc="-1" strike="noStrike">
                <a:solidFill>
                  <a:srgbClr val="7f7f7f"/>
                </a:solidFill>
                <a:latin typeface="Arial"/>
              </a:rPr>
              <a:t>Procédure optimisée</a:t>
            </a:r>
            <a:endParaRPr b="0" lang="fr-FR" sz="11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Intégration continue</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Problème avec la procédure de vérification</a:t>
            </a:r>
            <a:endParaRPr b="0" lang="fr-FR" sz="1200" spc="-1" strike="noStrike">
              <a:solidFill>
                <a:srgbClr val="7f7f7f"/>
              </a:solidFill>
              <a:latin typeface="Arial"/>
            </a:endParaRPr>
          </a:p>
          <a:p>
            <a:pPr marL="432000" indent="-324000">
              <a:spcBef>
                <a:spcPts val="1417"/>
              </a:spcBef>
              <a:buClr>
                <a:srgbClr val="000000"/>
              </a:buClr>
              <a:buSzPct val="45000"/>
              <a:buFont typeface="Wingdings" charset="2"/>
              <a:buChar char=""/>
            </a:pPr>
            <a:endParaRPr b="1" lang="fr-FR" sz="1200" spc="-1" strike="noStrike">
              <a:solidFill>
                <a:srgbClr val="7f7f7f"/>
              </a:solidFill>
              <a:latin typeface="Arial"/>
            </a:endParaRPr>
          </a:p>
          <a:p>
            <a:pPr lvl="1" marL="864000" indent="-324000">
              <a:spcBef>
                <a:spcPts val="1134"/>
              </a:spcBef>
              <a:buClr>
                <a:srgbClr val="000000"/>
              </a:buClr>
              <a:buSzPct val="75000"/>
              <a:buFont typeface="Symbol" charset="2"/>
              <a:buChar char=""/>
            </a:pPr>
            <a:endParaRPr b="0" lang="fr-FR" sz="1200" spc="-1" strike="noStrike">
              <a:solidFill>
                <a:srgbClr val="7f7f7f"/>
              </a:solidFill>
              <a:latin typeface="Arial"/>
            </a:endParaRPr>
          </a:p>
        </p:txBody>
      </p:sp>
      <p:sp>
        <p:nvSpPr>
          <p:cNvPr id="533" name="CustomShape 4"/>
          <p:cNvSpPr/>
          <p:nvPr/>
        </p:nvSpPr>
        <p:spPr>
          <a:xfrm>
            <a:off x="-2188080" y="-13320"/>
            <a:ext cx="2174400" cy="3794760"/>
          </a:xfrm>
          <a:prstGeom prst="rect">
            <a:avLst/>
          </a:prstGeom>
          <a:solidFill>
            <a:srgbClr val="005bbb"/>
          </a:solidFill>
          <a:ln>
            <a:noFill/>
          </a:ln>
        </p:spPr>
        <p:style>
          <a:lnRef idx="0"/>
          <a:fillRef idx="0"/>
          <a:effectRef idx="0"/>
          <a:fontRef idx="minor"/>
        </p:style>
        <p:txBody>
          <a:bodyPr lIns="72000" rIns="72000" tIns="72000" bIns="72000"/>
          <a:p>
            <a:pPr>
              <a:lnSpc>
                <a:spcPct val="100000"/>
              </a:lnSpc>
            </a:pPr>
            <a:r>
              <a:rPr b="1" lang="fr-FR" sz="1200" spc="-1" strike="noStrike">
                <a:solidFill>
                  <a:srgbClr val="ffffff"/>
                </a:solidFill>
                <a:latin typeface="Arial"/>
              </a:rPr>
              <a:t>PowerPoint 2007</a:t>
            </a:r>
            <a:endParaRPr b="0" lang="fr-FR" sz="1200" spc="-1" strike="noStrike">
              <a:latin typeface="Arial"/>
            </a:endParaRPr>
          </a:p>
          <a:p>
            <a:pPr>
              <a:lnSpc>
                <a:spcPct val="100000"/>
              </a:lnSpc>
            </a:pPr>
            <a:endParaRPr b="0" lang="fr-FR" sz="1200" spc="-1" strike="noStrike">
              <a:latin typeface="Arial"/>
            </a:endParaRPr>
          </a:p>
          <a:p>
            <a:pPr>
              <a:lnSpc>
                <a:spcPct val="100000"/>
              </a:lnSpc>
            </a:pPr>
            <a:r>
              <a:rPr b="1" lang="fr-FR" sz="1200" spc="-1" strike="noStrike">
                <a:solidFill>
                  <a:srgbClr val="ffffff"/>
                </a:solidFill>
                <a:latin typeface="Arial"/>
              </a:rPr>
              <a:t>ASTUCE</a:t>
            </a:r>
            <a:r>
              <a:rPr b="0" lang="fr-FR" sz="1200" spc="-1" strike="noStrike">
                <a:solidFill>
                  <a:srgbClr val="ffffff"/>
                </a:solidFill>
                <a:latin typeface="Arial"/>
              </a:rPr>
              <a:t> ! Pour remplacer le titre et la date en pied de page de toutes les diapos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Placez-vous sur une diapositive affichant le titre et la date, comme celle-ci.</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Arial"/>
              <a:buChar char="•"/>
            </a:pPr>
            <a:r>
              <a:rPr b="0" lang="fr-FR" sz="1200" spc="-1" strike="noStrike">
                <a:solidFill>
                  <a:srgbClr val="ffffff"/>
                </a:solidFill>
                <a:latin typeface="Arial"/>
              </a:rPr>
              <a:t>Onglet </a:t>
            </a:r>
            <a:r>
              <a:rPr b="1" lang="fr-FR" sz="1200" spc="-1" strike="noStrike">
                <a:solidFill>
                  <a:srgbClr val="ffffff"/>
                </a:solidFill>
                <a:latin typeface="Arial"/>
              </a:rPr>
              <a:t>[Insertion]</a:t>
            </a:r>
            <a:r>
              <a:rPr b="0" lang="fr-FR" sz="1200" spc="-1" strike="noStrike">
                <a:solidFill>
                  <a:srgbClr val="ffffff"/>
                </a:solidFill>
                <a:latin typeface="Arial"/>
              </a:rPr>
              <a:t>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1" lang="fr-FR" sz="1200" spc="-1" strike="noStrike">
                <a:solidFill>
                  <a:srgbClr val="ffffff"/>
                </a:solidFill>
                <a:latin typeface="Arial"/>
              </a:rPr>
              <a:t>« En-tête/Pied de page »</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Indiquer dans Pied de page le Titre de votre présentation et la Date</a:t>
            </a:r>
            <a:endParaRPr b="0" lang="fr-FR" sz="1200" spc="-1" strike="noStrike">
              <a:latin typeface="Arial"/>
            </a:endParaRPr>
          </a:p>
          <a:p>
            <a:pPr>
              <a:lnSpc>
                <a:spcPct val="100000"/>
              </a:lnSpc>
            </a:pPr>
            <a:endParaRPr b="0" lang="fr-FR" sz="1200" spc="-1" strike="noStrike">
              <a:latin typeface="Arial"/>
            </a:endParaRPr>
          </a:p>
          <a:p>
            <a:pPr marL="171360" indent="-171000">
              <a:lnSpc>
                <a:spcPct val="100000"/>
              </a:lnSpc>
              <a:buClr>
                <a:srgbClr val="ffffff"/>
              </a:buClr>
              <a:buFont typeface="Wingdings" charset="2"/>
              <a:buChar char=""/>
            </a:pPr>
            <a:r>
              <a:rPr b="0" lang="fr-FR" sz="1200" spc="-1" strike="noStrike">
                <a:solidFill>
                  <a:srgbClr val="ffffff"/>
                </a:solidFill>
                <a:latin typeface="Arial"/>
              </a:rPr>
              <a:t>Cliquez sur le bouton </a:t>
            </a:r>
            <a:r>
              <a:rPr b="1" lang="fr-FR" sz="1200" spc="-1" strike="noStrike">
                <a:solidFill>
                  <a:srgbClr val="ffffff"/>
                </a:solidFill>
                <a:latin typeface="Arial"/>
              </a:rPr>
              <a:t>[Appliquer partout]</a:t>
            </a:r>
            <a:r>
              <a:rPr b="0" lang="fr-FR" sz="1200" spc="-1" strike="noStrike">
                <a:solidFill>
                  <a:srgbClr val="ffffff"/>
                </a:solidFill>
                <a:latin typeface="Arial"/>
              </a:rPr>
              <a:t>.</a:t>
            </a:r>
            <a:endParaRPr b="0" lang="fr-FR" sz="1200" spc="-1" strike="noStrike">
              <a:latin typeface="Arial"/>
            </a:endParaRPr>
          </a:p>
        </p:txBody>
      </p:sp>
      <p:sp>
        <p:nvSpPr>
          <p:cNvPr id="534" name="TextShape 5"/>
          <p:cNvSpPr txBox="1"/>
          <p:nvPr/>
        </p:nvSpPr>
        <p:spPr>
          <a:xfrm>
            <a:off x="4782240" y="2088000"/>
            <a:ext cx="4217760" cy="4032000"/>
          </a:xfrm>
          <a:prstGeom prst="rect">
            <a:avLst/>
          </a:prstGeom>
          <a:noFill/>
          <a:ln>
            <a:noFill/>
          </a:ln>
        </p:spPr>
        <p:txBody>
          <a:bodyPr lIns="36000" rIns="36000" tIns="0" bIns="0"/>
          <a:p>
            <a:pPr marL="432000" indent="-324000">
              <a:spcBef>
                <a:spcPts val="1417"/>
              </a:spcBef>
              <a:buClr>
                <a:srgbClr val="000000"/>
              </a:buClr>
              <a:buSzPct val="45000"/>
              <a:buFont typeface="Wingdings" charset="2"/>
              <a:buChar char=""/>
            </a:pPr>
            <a:r>
              <a:rPr b="1" lang="fr-FR" sz="1600" spc="-1" strike="noStrike">
                <a:solidFill>
                  <a:srgbClr val="7f7f7f"/>
                </a:solidFill>
                <a:latin typeface="Arial"/>
              </a:rPr>
              <a:t>Reste à faire</a:t>
            </a:r>
            <a:endParaRPr b="1" lang="fr-FR" sz="16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Outil  d’analyse de code</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Capable de détecter du code dupliqué</a:t>
            </a:r>
            <a:endParaRPr b="0" lang="fr-FR" sz="1200" spc="-1" strike="noStrike">
              <a:solidFill>
                <a:srgbClr val="7f7f7f"/>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7f7f7f"/>
                </a:solidFill>
                <a:latin typeface="Arial"/>
              </a:rPr>
              <a:t>Gestion de configuration</a:t>
            </a:r>
            <a:endParaRPr b="0" lang="fr-FR" sz="14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Expérimenter avec Jenkins</a:t>
            </a:r>
            <a:endParaRPr b="0" lang="fr-FR" sz="1200" spc="-1" strike="noStrike">
              <a:solidFill>
                <a:srgbClr val="7f7f7f"/>
              </a:solidFill>
              <a:latin typeface="Arial"/>
            </a:endParaRPr>
          </a:p>
          <a:p>
            <a:pPr lvl="2" marL="1296000" indent="-288000">
              <a:spcBef>
                <a:spcPts val="850"/>
              </a:spcBef>
              <a:buClr>
                <a:srgbClr val="000000"/>
              </a:buClr>
              <a:buSzPct val="45000"/>
              <a:buFont typeface="Wingdings" charset="2"/>
              <a:buChar char=""/>
            </a:pPr>
            <a:r>
              <a:rPr b="0" lang="fr-FR" sz="1200" spc="-1" strike="noStrike">
                <a:solidFill>
                  <a:srgbClr val="7f7f7f"/>
                </a:solidFill>
                <a:latin typeface="Arial"/>
              </a:rPr>
              <a:t>Ou trouver une meilleure solution</a:t>
            </a:r>
            <a:endParaRPr b="0" lang="fr-FR" sz="1200" spc="-1" strike="noStrike">
              <a:solidFill>
                <a:srgbClr val="7f7f7f"/>
              </a:solidFill>
              <a:latin typeface="Arial"/>
            </a:endParaRPr>
          </a:p>
          <a:p>
            <a:pPr marL="432000" indent="-324000">
              <a:spcBef>
                <a:spcPts val="1134"/>
              </a:spcBef>
              <a:buClr>
                <a:srgbClr val="000000"/>
              </a:buClr>
              <a:buSzPct val="45000"/>
              <a:buFont typeface="Wingdings" charset="2"/>
              <a:buChar char=""/>
            </a:pPr>
            <a:endParaRPr b="0" lang="fr-FR" sz="1200" spc="-1" strike="noStrike">
              <a:solidFill>
                <a:srgbClr val="7f7f7f"/>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soutenance_DTG_EDF</Template>
  <TotalTime>109</TotalTime>
  <Application>LibreOffice/6.0.7.3$Linux_X86_64 LibreOffice_project/00m0$Build-3</Application>
  <Company>EDF</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2019-06-13T12:08:04Z</dcterms:created>
  <dc:creator>MBENGUE Cheikh</dc:creator>
  <dc:description/>
  <dc:language>fr-FR</dc:language>
  <cp:lastModifiedBy/>
  <dcterms:modified xsi:type="dcterms:W3CDTF">2019-06-14T13:44:11Z</dcterms:modified>
  <cp:revision>18</cp:revision>
  <dc:subject/>
  <dc:title>Soutenance ter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EDF</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vt:i4>
  </property>
  <property fmtid="{D5CDD505-2E9C-101B-9397-08002B2CF9AE}" pid="9" name="PresentationFormat">
    <vt:lpwstr>Affichage à l'écran (4:3)</vt:lpwstr>
  </property>
  <property fmtid="{D5CDD505-2E9C-101B-9397-08002B2CF9AE}" pid="10" name="ScaleCrop">
    <vt:bool>0</vt:bool>
  </property>
  <property fmtid="{D5CDD505-2E9C-101B-9397-08002B2CF9AE}" pid="11" name="ShareDoc">
    <vt:bool>0</vt:bool>
  </property>
  <property fmtid="{D5CDD505-2E9C-101B-9397-08002B2CF9AE}" pid="12" name="Slides">
    <vt:i4>11</vt:i4>
  </property>
</Properties>
</file>